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ill\OneDrive%20-%20UNIVERSIDAD%20NACIONAL%20AUT&#211;NOMA%20DE%20M&#201;XICO\Lib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INGRESOS</a:t>
            </a:r>
            <a:r>
              <a:rPr lang="es-MX" baseline="0"/>
              <a:t> TOTALES DE DUOLINGO (2020) Fuente: Alexynior </a:t>
            </a:r>
            <a:endParaRPr lang="es-MX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CF-480C-B6E8-C089F280351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CF-480C-B6E8-C089F280351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CF-480C-B6E8-C089F2803514}"/>
              </c:ext>
            </c:extLst>
          </c:dPt>
          <c:cat>
            <c:strRef>
              <c:f>Hoja1!$A$2:$A$4</c:f>
              <c:strCache>
                <c:ptCount val="3"/>
                <c:pt idx="0">
                  <c:v>Suscripciones (73%)</c:v>
                </c:pt>
                <c:pt idx="1">
                  <c:v>Publicidad (18%)</c:v>
                </c:pt>
                <c:pt idx="2">
                  <c:v>Examen de inglés (9%)</c:v>
                </c:pt>
              </c:strCache>
            </c:strRef>
          </c:cat>
          <c:val>
            <c:numRef>
              <c:f>Hoja1!$B$2:$B$4</c:f>
              <c:numCache>
                <c:formatCode>0%</c:formatCode>
                <c:ptCount val="3"/>
                <c:pt idx="0">
                  <c:v>0.73</c:v>
                </c:pt>
                <c:pt idx="1">
                  <c:v>0.18</c:v>
                </c:pt>
                <c:pt idx="2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5CF-480C-B6E8-C089F28035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636B58-EE2E-4643-87CB-73DB0031FA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27D489-682E-4F7A-805B-5BB135DB3FC4}">
      <dgm:prSet/>
      <dgm:spPr/>
      <dgm:t>
        <a:bodyPr/>
        <a:lstStyle/>
        <a:p>
          <a:r>
            <a:rPr lang="es-ES"/>
            <a:t>Aprendizaje de idiomas, habilidad que debemos adquirir.</a:t>
          </a:r>
          <a:endParaRPr lang="en-US"/>
        </a:p>
      </dgm:t>
    </dgm:pt>
    <dgm:pt modelId="{6C826E23-9847-4F2C-ADE9-4998BDE5CECA}" type="parTrans" cxnId="{348A6C86-1744-4417-8046-E7489CE8D06D}">
      <dgm:prSet/>
      <dgm:spPr/>
      <dgm:t>
        <a:bodyPr/>
        <a:lstStyle/>
        <a:p>
          <a:endParaRPr lang="en-US"/>
        </a:p>
      </dgm:t>
    </dgm:pt>
    <dgm:pt modelId="{88A35175-2833-4F94-AF5E-A4A50D8F3A78}" type="sibTrans" cxnId="{348A6C86-1744-4417-8046-E7489CE8D06D}">
      <dgm:prSet/>
      <dgm:spPr/>
      <dgm:t>
        <a:bodyPr/>
        <a:lstStyle/>
        <a:p>
          <a:endParaRPr lang="en-US"/>
        </a:p>
      </dgm:t>
    </dgm:pt>
    <dgm:pt modelId="{219347C4-61D8-46AF-847B-CBA93896D3EE}">
      <dgm:prSet/>
      <dgm:spPr/>
      <dgm:t>
        <a:bodyPr/>
        <a:lstStyle/>
        <a:p>
          <a:r>
            <a:rPr lang="es-ES"/>
            <a:t>Impartición de 100 cursos de 40 idiomas de forma gratuita</a:t>
          </a:r>
          <a:r>
            <a:rPr lang="es-MX"/>
            <a:t>.</a:t>
          </a:r>
          <a:endParaRPr lang="en-US"/>
        </a:p>
      </dgm:t>
    </dgm:pt>
    <dgm:pt modelId="{64E73F7C-2DF4-436E-AE13-E41FFE360EC1}" type="parTrans" cxnId="{666022F4-2FE1-4FB0-AB32-CB67DDF49C4E}">
      <dgm:prSet/>
      <dgm:spPr/>
      <dgm:t>
        <a:bodyPr/>
        <a:lstStyle/>
        <a:p>
          <a:endParaRPr lang="en-US"/>
        </a:p>
      </dgm:t>
    </dgm:pt>
    <dgm:pt modelId="{261391AA-B40B-4B31-8F03-0DDB281CAF11}" type="sibTrans" cxnId="{666022F4-2FE1-4FB0-AB32-CB67DDF49C4E}">
      <dgm:prSet/>
      <dgm:spPr/>
      <dgm:t>
        <a:bodyPr/>
        <a:lstStyle/>
        <a:p>
          <a:endParaRPr lang="en-US"/>
        </a:p>
      </dgm:t>
    </dgm:pt>
    <dgm:pt modelId="{91CB9623-75EC-4A28-8C82-36A06A0ECB81}">
      <dgm:prSet/>
      <dgm:spPr/>
      <dgm:t>
        <a:bodyPr/>
        <a:lstStyle/>
        <a:p>
          <a:r>
            <a:rPr lang="es-MX"/>
            <a:t>Conseguir oportunidades académicas y laborales al poder comunicarse con gente de otros países.</a:t>
          </a:r>
          <a:endParaRPr lang="en-US"/>
        </a:p>
      </dgm:t>
    </dgm:pt>
    <dgm:pt modelId="{1BF41146-4AB7-499E-98D5-03C5C6FA5DF7}" type="parTrans" cxnId="{E6979A37-F771-47DB-BE05-28D07BC96686}">
      <dgm:prSet/>
      <dgm:spPr/>
      <dgm:t>
        <a:bodyPr/>
        <a:lstStyle/>
        <a:p>
          <a:endParaRPr lang="en-US"/>
        </a:p>
      </dgm:t>
    </dgm:pt>
    <dgm:pt modelId="{5F3AACC1-28E3-40ED-9ACF-1E47868F80B1}" type="sibTrans" cxnId="{E6979A37-F771-47DB-BE05-28D07BC96686}">
      <dgm:prSet/>
      <dgm:spPr/>
      <dgm:t>
        <a:bodyPr/>
        <a:lstStyle/>
        <a:p>
          <a:endParaRPr lang="en-US"/>
        </a:p>
      </dgm:t>
    </dgm:pt>
    <dgm:pt modelId="{78F5CA0A-7635-4712-BC9F-0B6241EC1A2D}" type="pres">
      <dgm:prSet presAssocID="{DA636B58-EE2E-4643-87CB-73DB0031FA85}" presName="root" presStyleCnt="0">
        <dgm:presLayoutVars>
          <dgm:dir/>
          <dgm:resizeHandles val="exact"/>
        </dgm:presLayoutVars>
      </dgm:prSet>
      <dgm:spPr/>
    </dgm:pt>
    <dgm:pt modelId="{EB3F4D54-EB6E-4FCE-A0FF-942EDB483AAF}" type="pres">
      <dgm:prSet presAssocID="{5E27D489-682E-4F7A-805B-5BB135DB3FC4}" presName="compNode" presStyleCnt="0"/>
      <dgm:spPr/>
    </dgm:pt>
    <dgm:pt modelId="{EA7DDA07-DAFB-4F6E-A1F7-E80FC3796467}" type="pres">
      <dgm:prSet presAssocID="{5E27D489-682E-4F7A-805B-5BB135DB3FC4}" presName="bgRect" presStyleLbl="bgShp" presStyleIdx="0" presStyleCnt="3"/>
      <dgm:spPr/>
    </dgm:pt>
    <dgm:pt modelId="{DC53FF1D-2F44-46ED-8255-5D49A0AD8312}" type="pres">
      <dgm:prSet presAssocID="{5E27D489-682E-4F7A-805B-5BB135DB3F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ngua"/>
        </a:ext>
      </dgm:extLst>
    </dgm:pt>
    <dgm:pt modelId="{16A2C55F-9DF9-4957-AC56-29FA7B68E9F0}" type="pres">
      <dgm:prSet presAssocID="{5E27D489-682E-4F7A-805B-5BB135DB3FC4}" presName="spaceRect" presStyleCnt="0"/>
      <dgm:spPr/>
    </dgm:pt>
    <dgm:pt modelId="{EEA65806-045F-4C74-9E64-5AF18022F734}" type="pres">
      <dgm:prSet presAssocID="{5E27D489-682E-4F7A-805B-5BB135DB3FC4}" presName="parTx" presStyleLbl="revTx" presStyleIdx="0" presStyleCnt="3">
        <dgm:presLayoutVars>
          <dgm:chMax val="0"/>
          <dgm:chPref val="0"/>
        </dgm:presLayoutVars>
      </dgm:prSet>
      <dgm:spPr/>
    </dgm:pt>
    <dgm:pt modelId="{3DD3DF61-82FF-4249-8A7D-A2D82F6364E3}" type="pres">
      <dgm:prSet presAssocID="{88A35175-2833-4F94-AF5E-A4A50D8F3A78}" presName="sibTrans" presStyleCnt="0"/>
      <dgm:spPr/>
    </dgm:pt>
    <dgm:pt modelId="{068AFD0D-6A79-4059-B8FC-6E1611359FD8}" type="pres">
      <dgm:prSet presAssocID="{219347C4-61D8-46AF-847B-CBA93896D3EE}" presName="compNode" presStyleCnt="0"/>
      <dgm:spPr/>
    </dgm:pt>
    <dgm:pt modelId="{C51A7A2E-D732-426F-8F27-AE6B5DEA3CD6}" type="pres">
      <dgm:prSet presAssocID="{219347C4-61D8-46AF-847B-CBA93896D3EE}" presName="bgRect" presStyleLbl="bgShp" presStyleIdx="1" presStyleCnt="3"/>
      <dgm:spPr/>
    </dgm:pt>
    <dgm:pt modelId="{554F4783-BBD5-421C-85A7-544188871D54}" type="pres">
      <dgm:prSet presAssocID="{219347C4-61D8-46AF-847B-CBA93896D3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la de clases"/>
        </a:ext>
      </dgm:extLst>
    </dgm:pt>
    <dgm:pt modelId="{ABB78C23-CBF8-49E0-8655-95C2D06A235B}" type="pres">
      <dgm:prSet presAssocID="{219347C4-61D8-46AF-847B-CBA93896D3EE}" presName="spaceRect" presStyleCnt="0"/>
      <dgm:spPr/>
    </dgm:pt>
    <dgm:pt modelId="{8A550D5C-E75B-4AFA-ACAF-CACB28ACEE39}" type="pres">
      <dgm:prSet presAssocID="{219347C4-61D8-46AF-847B-CBA93896D3EE}" presName="parTx" presStyleLbl="revTx" presStyleIdx="1" presStyleCnt="3">
        <dgm:presLayoutVars>
          <dgm:chMax val="0"/>
          <dgm:chPref val="0"/>
        </dgm:presLayoutVars>
      </dgm:prSet>
      <dgm:spPr/>
    </dgm:pt>
    <dgm:pt modelId="{70A126CB-B8C2-44EE-A90C-35AEA04B1940}" type="pres">
      <dgm:prSet presAssocID="{261391AA-B40B-4B31-8F03-0DDB281CAF11}" presName="sibTrans" presStyleCnt="0"/>
      <dgm:spPr/>
    </dgm:pt>
    <dgm:pt modelId="{6E6501DA-622F-4521-9036-5E2E92397576}" type="pres">
      <dgm:prSet presAssocID="{91CB9623-75EC-4A28-8C82-36A06A0ECB81}" presName="compNode" presStyleCnt="0"/>
      <dgm:spPr/>
    </dgm:pt>
    <dgm:pt modelId="{BB4C5EE5-7128-44A7-B8CE-A384156E10C0}" type="pres">
      <dgm:prSet presAssocID="{91CB9623-75EC-4A28-8C82-36A06A0ECB81}" presName="bgRect" presStyleLbl="bgShp" presStyleIdx="2" presStyleCnt="3"/>
      <dgm:spPr/>
    </dgm:pt>
    <dgm:pt modelId="{EEF6872F-F592-4DCD-BF3D-99CD77782046}" type="pres">
      <dgm:prSet presAssocID="{91CB9623-75EC-4A28-8C82-36A06A0ECB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6A8F8708-45D4-4C79-8F9C-800C7DAE3967}" type="pres">
      <dgm:prSet presAssocID="{91CB9623-75EC-4A28-8C82-36A06A0ECB81}" presName="spaceRect" presStyleCnt="0"/>
      <dgm:spPr/>
    </dgm:pt>
    <dgm:pt modelId="{00EB7861-F3A8-44DA-A1F2-0A521108DCB6}" type="pres">
      <dgm:prSet presAssocID="{91CB9623-75EC-4A28-8C82-36A06A0ECB8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022BE31-80B0-4B00-AFE0-91559642F2D8}" type="presOf" srcId="{219347C4-61D8-46AF-847B-CBA93896D3EE}" destId="{8A550D5C-E75B-4AFA-ACAF-CACB28ACEE39}" srcOrd="0" destOrd="0" presId="urn:microsoft.com/office/officeart/2018/2/layout/IconVerticalSolidList"/>
    <dgm:cxn modelId="{E6979A37-F771-47DB-BE05-28D07BC96686}" srcId="{DA636B58-EE2E-4643-87CB-73DB0031FA85}" destId="{91CB9623-75EC-4A28-8C82-36A06A0ECB81}" srcOrd="2" destOrd="0" parTransId="{1BF41146-4AB7-499E-98D5-03C5C6FA5DF7}" sibTransId="{5F3AACC1-28E3-40ED-9ACF-1E47868F80B1}"/>
    <dgm:cxn modelId="{38F7DC3D-65CE-4548-9821-38AECF715C25}" type="presOf" srcId="{91CB9623-75EC-4A28-8C82-36A06A0ECB81}" destId="{00EB7861-F3A8-44DA-A1F2-0A521108DCB6}" srcOrd="0" destOrd="0" presId="urn:microsoft.com/office/officeart/2018/2/layout/IconVerticalSolidList"/>
    <dgm:cxn modelId="{348A6C86-1744-4417-8046-E7489CE8D06D}" srcId="{DA636B58-EE2E-4643-87CB-73DB0031FA85}" destId="{5E27D489-682E-4F7A-805B-5BB135DB3FC4}" srcOrd="0" destOrd="0" parTransId="{6C826E23-9847-4F2C-ADE9-4998BDE5CECA}" sibTransId="{88A35175-2833-4F94-AF5E-A4A50D8F3A78}"/>
    <dgm:cxn modelId="{FF4187D8-F85A-4C2B-B3ED-2EABB317B952}" type="presOf" srcId="{DA636B58-EE2E-4643-87CB-73DB0031FA85}" destId="{78F5CA0A-7635-4712-BC9F-0B6241EC1A2D}" srcOrd="0" destOrd="0" presId="urn:microsoft.com/office/officeart/2018/2/layout/IconVerticalSolidList"/>
    <dgm:cxn modelId="{666022F4-2FE1-4FB0-AB32-CB67DDF49C4E}" srcId="{DA636B58-EE2E-4643-87CB-73DB0031FA85}" destId="{219347C4-61D8-46AF-847B-CBA93896D3EE}" srcOrd="1" destOrd="0" parTransId="{64E73F7C-2DF4-436E-AE13-E41FFE360EC1}" sibTransId="{261391AA-B40B-4B31-8F03-0DDB281CAF11}"/>
    <dgm:cxn modelId="{037175FF-D9DE-4E50-B6E8-16620929AEDC}" type="presOf" srcId="{5E27D489-682E-4F7A-805B-5BB135DB3FC4}" destId="{EEA65806-045F-4C74-9E64-5AF18022F734}" srcOrd="0" destOrd="0" presId="urn:microsoft.com/office/officeart/2018/2/layout/IconVerticalSolidList"/>
    <dgm:cxn modelId="{6E91BF02-5AA2-4799-8BEA-3FF03A297E1D}" type="presParOf" srcId="{78F5CA0A-7635-4712-BC9F-0B6241EC1A2D}" destId="{EB3F4D54-EB6E-4FCE-A0FF-942EDB483AAF}" srcOrd="0" destOrd="0" presId="urn:microsoft.com/office/officeart/2018/2/layout/IconVerticalSolidList"/>
    <dgm:cxn modelId="{92D4D2B8-74DF-48AD-A895-1E3B7A84AEE6}" type="presParOf" srcId="{EB3F4D54-EB6E-4FCE-A0FF-942EDB483AAF}" destId="{EA7DDA07-DAFB-4F6E-A1F7-E80FC3796467}" srcOrd="0" destOrd="0" presId="urn:microsoft.com/office/officeart/2018/2/layout/IconVerticalSolidList"/>
    <dgm:cxn modelId="{90A83A77-A7A4-4B83-B4E0-072E0E2FE70B}" type="presParOf" srcId="{EB3F4D54-EB6E-4FCE-A0FF-942EDB483AAF}" destId="{DC53FF1D-2F44-46ED-8255-5D49A0AD8312}" srcOrd="1" destOrd="0" presId="urn:microsoft.com/office/officeart/2018/2/layout/IconVerticalSolidList"/>
    <dgm:cxn modelId="{03EA3550-1C8B-4D9A-8955-E7BBE3A16D5F}" type="presParOf" srcId="{EB3F4D54-EB6E-4FCE-A0FF-942EDB483AAF}" destId="{16A2C55F-9DF9-4957-AC56-29FA7B68E9F0}" srcOrd="2" destOrd="0" presId="urn:microsoft.com/office/officeart/2018/2/layout/IconVerticalSolidList"/>
    <dgm:cxn modelId="{DD6ABBC9-498B-4EA1-BD67-293D5892E66B}" type="presParOf" srcId="{EB3F4D54-EB6E-4FCE-A0FF-942EDB483AAF}" destId="{EEA65806-045F-4C74-9E64-5AF18022F734}" srcOrd="3" destOrd="0" presId="urn:microsoft.com/office/officeart/2018/2/layout/IconVerticalSolidList"/>
    <dgm:cxn modelId="{87B6DF64-A39A-42BE-8659-52FBAA81A12B}" type="presParOf" srcId="{78F5CA0A-7635-4712-BC9F-0B6241EC1A2D}" destId="{3DD3DF61-82FF-4249-8A7D-A2D82F6364E3}" srcOrd="1" destOrd="0" presId="urn:microsoft.com/office/officeart/2018/2/layout/IconVerticalSolidList"/>
    <dgm:cxn modelId="{D58D6404-119F-443D-BA84-A5FEDDDE22B0}" type="presParOf" srcId="{78F5CA0A-7635-4712-BC9F-0B6241EC1A2D}" destId="{068AFD0D-6A79-4059-B8FC-6E1611359FD8}" srcOrd="2" destOrd="0" presId="urn:microsoft.com/office/officeart/2018/2/layout/IconVerticalSolidList"/>
    <dgm:cxn modelId="{DE70001D-1FAF-4DC9-9D66-CA6365F8F07B}" type="presParOf" srcId="{068AFD0D-6A79-4059-B8FC-6E1611359FD8}" destId="{C51A7A2E-D732-426F-8F27-AE6B5DEA3CD6}" srcOrd="0" destOrd="0" presId="urn:microsoft.com/office/officeart/2018/2/layout/IconVerticalSolidList"/>
    <dgm:cxn modelId="{6DF1C76A-01F4-4E19-B1A0-95858CA67350}" type="presParOf" srcId="{068AFD0D-6A79-4059-B8FC-6E1611359FD8}" destId="{554F4783-BBD5-421C-85A7-544188871D54}" srcOrd="1" destOrd="0" presId="urn:microsoft.com/office/officeart/2018/2/layout/IconVerticalSolidList"/>
    <dgm:cxn modelId="{A5125285-AC6B-44E8-B81B-14601FBDCF68}" type="presParOf" srcId="{068AFD0D-6A79-4059-B8FC-6E1611359FD8}" destId="{ABB78C23-CBF8-49E0-8655-95C2D06A235B}" srcOrd="2" destOrd="0" presId="urn:microsoft.com/office/officeart/2018/2/layout/IconVerticalSolidList"/>
    <dgm:cxn modelId="{A7369A9D-E4E5-42B2-896C-0E6C364169CB}" type="presParOf" srcId="{068AFD0D-6A79-4059-B8FC-6E1611359FD8}" destId="{8A550D5C-E75B-4AFA-ACAF-CACB28ACEE39}" srcOrd="3" destOrd="0" presId="urn:microsoft.com/office/officeart/2018/2/layout/IconVerticalSolidList"/>
    <dgm:cxn modelId="{8385B1E1-6140-45BF-A606-DE4356B7BC98}" type="presParOf" srcId="{78F5CA0A-7635-4712-BC9F-0B6241EC1A2D}" destId="{70A126CB-B8C2-44EE-A90C-35AEA04B1940}" srcOrd="3" destOrd="0" presId="urn:microsoft.com/office/officeart/2018/2/layout/IconVerticalSolidList"/>
    <dgm:cxn modelId="{BADD88BA-B13F-42FA-83D8-F9E5B2832BC5}" type="presParOf" srcId="{78F5CA0A-7635-4712-BC9F-0B6241EC1A2D}" destId="{6E6501DA-622F-4521-9036-5E2E92397576}" srcOrd="4" destOrd="0" presId="urn:microsoft.com/office/officeart/2018/2/layout/IconVerticalSolidList"/>
    <dgm:cxn modelId="{AE59DAC7-21DB-428A-B378-DED96BA2F027}" type="presParOf" srcId="{6E6501DA-622F-4521-9036-5E2E92397576}" destId="{BB4C5EE5-7128-44A7-B8CE-A384156E10C0}" srcOrd="0" destOrd="0" presId="urn:microsoft.com/office/officeart/2018/2/layout/IconVerticalSolidList"/>
    <dgm:cxn modelId="{86950327-9ACE-433A-BCF6-3E785AF498F7}" type="presParOf" srcId="{6E6501DA-622F-4521-9036-5E2E92397576}" destId="{EEF6872F-F592-4DCD-BF3D-99CD77782046}" srcOrd="1" destOrd="0" presId="urn:microsoft.com/office/officeart/2018/2/layout/IconVerticalSolidList"/>
    <dgm:cxn modelId="{1DEC77DB-B1D8-4551-83FE-9E8BF9F2669B}" type="presParOf" srcId="{6E6501DA-622F-4521-9036-5E2E92397576}" destId="{6A8F8708-45D4-4C79-8F9C-800C7DAE3967}" srcOrd="2" destOrd="0" presId="urn:microsoft.com/office/officeart/2018/2/layout/IconVerticalSolidList"/>
    <dgm:cxn modelId="{624275D8-FA05-4E3B-A2C2-60D6A58CCCCA}" type="presParOf" srcId="{6E6501DA-622F-4521-9036-5E2E92397576}" destId="{00EB7861-F3A8-44DA-A1F2-0A521108DC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4B8BE2-2D51-412D-8CEF-6F40F935C1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358A937-7124-4B9A-AA33-CF22084BB0C6}">
      <dgm:prSet/>
      <dgm:spPr/>
      <dgm:t>
        <a:bodyPr/>
        <a:lstStyle/>
        <a:p>
          <a:r>
            <a:rPr lang="es-ES"/>
            <a:t>Aumento de aprendices desde que apareció el primer brote en China.</a:t>
          </a:r>
          <a:endParaRPr lang="en-US"/>
        </a:p>
      </dgm:t>
    </dgm:pt>
    <dgm:pt modelId="{215835DB-697F-4547-A7A9-9C938FF38691}" type="parTrans" cxnId="{E4F7BFD5-E96A-4BE9-B568-134009D0DBA3}">
      <dgm:prSet/>
      <dgm:spPr/>
      <dgm:t>
        <a:bodyPr/>
        <a:lstStyle/>
        <a:p>
          <a:endParaRPr lang="en-US"/>
        </a:p>
      </dgm:t>
    </dgm:pt>
    <dgm:pt modelId="{0992A7CA-CD7A-49FA-9BB3-6C55DB1922D1}" type="sibTrans" cxnId="{E4F7BFD5-E96A-4BE9-B568-134009D0DBA3}">
      <dgm:prSet/>
      <dgm:spPr/>
      <dgm:t>
        <a:bodyPr/>
        <a:lstStyle/>
        <a:p>
          <a:endParaRPr lang="en-US"/>
        </a:p>
      </dgm:t>
    </dgm:pt>
    <dgm:pt modelId="{8D89FB2C-1693-4064-86AE-3B578CD865FB}">
      <dgm:prSet/>
      <dgm:spPr/>
      <dgm:t>
        <a:bodyPr/>
        <a:lstStyle/>
        <a:p>
          <a:r>
            <a:rPr lang="es-ES"/>
            <a:t>Inglés: La lengua más estudiada hasta la fecha</a:t>
          </a:r>
          <a:endParaRPr lang="en-US"/>
        </a:p>
      </dgm:t>
    </dgm:pt>
    <dgm:pt modelId="{C992F8E5-78D0-4B2D-A75D-325D410A7364}" type="parTrans" cxnId="{51957317-5CBE-467C-9C17-08E857B5C803}">
      <dgm:prSet/>
      <dgm:spPr/>
      <dgm:t>
        <a:bodyPr/>
        <a:lstStyle/>
        <a:p>
          <a:endParaRPr lang="en-US"/>
        </a:p>
      </dgm:t>
    </dgm:pt>
    <dgm:pt modelId="{C24E00D0-AE3D-4FE0-B501-C3334EF73995}" type="sibTrans" cxnId="{51957317-5CBE-467C-9C17-08E857B5C803}">
      <dgm:prSet/>
      <dgm:spPr/>
      <dgm:t>
        <a:bodyPr/>
        <a:lstStyle/>
        <a:p>
          <a:endParaRPr lang="en-US"/>
        </a:p>
      </dgm:t>
    </dgm:pt>
    <dgm:pt modelId="{D2CE9422-13E6-4E67-B5F9-17C0D32BE68B}">
      <dgm:prSet/>
      <dgm:spPr/>
      <dgm:t>
        <a:bodyPr/>
        <a:lstStyle/>
        <a:p>
          <a:r>
            <a:rPr lang="es-ES"/>
            <a:t>En algunos países se halla el Inglés como el idioma más aprendido para oportunidades académicas y laborales.</a:t>
          </a:r>
          <a:endParaRPr lang="en-US"/>
        </a:p>
      </dgm:t>
    </dgm:pt>
    <dgm:pt modelId="{715452BE-18AA-4A0F-B56C-1865461E0F69}" type="parTrans" cxnId="{5578D55B-5B95-47B8-A3AD-083E8A8DDAE4}">
      <dgm:prSet/>
      <dgm:spPr/>
      <dgm:t>
        <a:bodyPr/>
        <a:lstStyle/>
        <a:p>
          <a:endParaRPr lang="en-US"/>
        </a:p>
      </dgm:t>
    </dgm:pt>
    <dgm:pt modelId="{0D44A0F9-9CCA-4CF6-AA8B-9EFEEF6FD336}" type="sibTrans" cxnId="{5578D55B-5B95-47B8-A3AD-083E8A8DDAE4}">
      <dgm:prSet/>
      <dgm:spPr/>
      <dgm:t>
        <a:bodyPr/>
        <a:lstStyle/>
        <a:p>
          <a:endParaRPr lang="en-US"/>
        </a:p>
      </dgm:t>
    </dgm:pt>
    <dgm:pt modelId="{5F40407E-7528-4F51-B496-3C72633E44E3}">
      <dgm:prSet/>
      <dgm:spPr/>
      <dgm:t>
        <a:bodyPr/>
        <a:lstStyle/>
        <a:p>
          <a:r>
            <a:rPr lang="es-ES"/>
            <a:t>Seguido del inglés, le siguen el Español y el Francés.</a:t>
          </a:r>
          <a:endParaRPr lang="en-US"/>
        </a:p>
      </dgm:t>
    </dgm:pt>
    <dgm:pt modelId="{D1223C58-4919-41FA-BB17-5CC1D8E87C67}" type="parTrans" cxnId="{50348BCE-C2C2-4107-B6B0-3E1803C2D774}">
      <dgm:prSet/>
      <dgm:spPr/>
      <dgm:t>
        <a:bodyPr/>
        <a:lstStyle/>
        <a:p>
          <a:endParaRPr lang="en-US"/>
        </a:p>
      </dgm:t>
    </dgm:pt>
    <dgm:pt modelId="{CFED8EB5-6EEC-48E3-B744-07D4B7381735}" type="sibTrans" cxnId="{50348BCE-C2C2-4107-B6B0-3E1803C2D774}">
      <dgm:prSet/>
      <dgm:spPr/>
      <dgm:t>
        <a:bodyPr/>
        <a:lstStyle/>
        <a:p>
          <a:endParaRPr lang="en-US"/>
        </a:p>
      </dgm:t>
    </dgm:pt>
    <dgm:pt modelId="{C3AEF7BD-B1CA-4A7E-8180-5FB567C6E2A0}">
      <dgm:prSet/>
      <dgm:spPr/>
      <dgm:t>
        <a:bodyPr/>
        <a:lstStyle/>
        <a:p>
          <a:r>
            <a:rPr lang="es-ES"/>
            <a:t>Los usuarios que aprenden Español han crecido por trabajo y estudio, así como para el turismo, en conjunto con Inglés.</a:t>
          </a:r>
          <a:endParaRPr lang="en-US"/>
        </a:p>
      </dgm:t>
    </dgm:pt>
    <dgm:pt modelId="{AB5D995B-0098-45F1-9685-4AC4D1ED1444}" type="parTrans" cxnId="{D976F564-7E89-4F89-8526-181BD45A9FAE}">
      <dgm:prSet/>
      <dgm:spPr/>
      <dgm:t>
        <a:bodyPr/>
        <a:lstStyle/>
        <a:p>
          <a:endParaRPr lang="en-US"/>
        </a:p>
      </dgm:t>
    </dgm:pt>
    <dgm:pt modelId="{81363DD3-336E-46B4-8FD0-EBA3DF9095D0}" type="sibTrans" cxnId="{D976F564-7E89-4F89-8526-181BD45A9FAE}">
      <dgm:prSet/>
      <dgm:spPr/>
      <dgm:t>
        <a:bodyPr/>
        <a:lstStyle/>
        <a:p>
          <a:endParaRPr lang="en-US"/>
        </a:p>
      </dgm:t>
    </dgm:pt>
    <dgm:pt modelId="{31D11062-B232-415C-BB4B-930B0C542061}" type="pres">
      <dgm:prSet presAssocID="{044B8BE2-2D51-412D-8CEF-6F40F935C1C4}" presName="root" presStyleCnt="0">
        <dgm:presLayoutVars>
          <dgm:dir/>
          <dgm:resizeHandles val="exact"/>
        </dgm:presLayoutVars>
      </dgm:prSet>
      <dgm:spPr/>
    </dgm:pt>
    <dgm:pt modelId="{CDD6D3EF-74B2-432A-BAB9-CC9740AAE7E3}" type="pres">
      <dgm:prSet presAssocID="{A358A937-7124-4B9A-AA33-CF22084BB0C6}" presName="compNode" presStyleCnt="0"/>
      <dgm:spPr/>
    </dgm:pt>
    <dgm:pt modelId="{047FC22D-4860-4012-B9D9-E3E47A3D8724}" type="pres">
      <dgm:prSet presAssocID="{A358A937-7124-4B9A-AA33-CF22084BB0C6}" presName="bgRect" presStyleLbl="bgShp" presStyleIdx="0" presStyleCnt="5"/>
      <dgm:spPr/>
    </dgm:pt>
    <dgm:pt modelId="{34343510-0B5C-4970-AFAE-8545F45ADBDD}" type="pres">
      <dgm:prSet presAssocID="{A358A937-7124-4B9A-AA33-CF22084BB0C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FA75DC5-EF36-487B-8F40-79AA5CB1B1BF}" type="pres">
      <dgm:prSet presAssocID="{A358A937-7124-4B9A-AA33-CF22084BB0C6}" presName="spaceRect" presStyleCnt="0"/>
      <dgm:spPr/>
    </dgm:pt>
    <dgm:pt modelId="{81DFF373-6B19-41F8-B121-10E1A0A30D7D}" type="pres">
      <dgm:prSet presAssocID="{A358A937-7124-4B9A-AA33-CF22084BB0C6}" presName="parTx" presStyleLbl="revTx" presStyleIdx="0" presStyleCnt="5">
        <dgm:presLayoutVars>
          <dgm:chMax val="0"/>
          <dgm:chPref val="0"/>
        </dgm:presLayoutVars>
      </dgm:prSet>
      <dgm:spPr/>
    </dgm:pt>
    <dgm:pt modelId="{9B807120-8981-4DE6-A7C1-AD1C2B0690E6}" type="pres">
      <dgm:prSet presAssocID="{0992A7CA-CD7A-49FA-9BB3-6C55DB1922D1}" presName="sibTrans" presStyleCnt="0"/>
      <dgm:spPr/>
    </dgm:pt>
    <dgm:pt modelId="{9F117E98-5444-4BF9-8294-190D05786F32}" type="pres">
      <dgm:prSet presAssocID="{8D89FB2C-1693-4064-86AE-3B578CD865FB}" presName="compNode" presStyleCnt="0"/>
      <dgm:spPr/>
    </dgm:pt>
    <dgm:pt modelId="{5C00A84B-4892-4F40-9783-1FA37A781A16}" type="pres">
      <dgm:prSet presAssocID="{8D89FB2C-1693-4064-86AE-3B578CD865FB}" presName="bgRect" presStyleLbl="bgShp" presStyleIdx="1" presStyleCnt="5"/>
      <dgm:spPr/>
    </dgm:pt>
    <dgm:pt modelId="{1BD8A266-AF36-4D1B-B160-8A97C1CDBF62}" type="pres">
      <dgm:prSet presAssocID="{8D89FB2C-1693-4064-86AE-3B578CD865F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ngua"/>
        </a:ext>
      </dgm:extLst>
    </dgm:pt>
    <dgm:pt modelId="{5CBAD46C-A9F2-43E8-8A22-B1A4502D686F}" type="pres">
      <dgm:prSet presAssocID="{8D89FB2C-1693-4064-86AE-3B578CD865FB}" presName="spaceRect" presStyleCnt="0"/>
      <dgm:spPr/>
    </dgm:pt>
    <dgm:pt modelId="{990BBBE0-5DEA-4493-B053-5CD446FFF6B0}" type="pres">
      <dgm:prSet presAssocID="{8D89FB2C-1693-4064-86AE-3B578CD865FB}" presName="parTx" presStyleLbl="revTx" presStyleIdx="1" presStyleCnt="5">
        <dgm:presLayoutVars>
          <dgm:chMax val="0"/>
          <dgm:chPref val="0"/>
        </dgm:presLayoutVars>
      </dgm:prSet>
      <dgm:spPr/>
    </dgm:pt>
    <dgm:pt modelId="{5B05B41A-A410-4878-A4E3-392833A630B6}" type="pres">
      <dgm:prSet presAssocID="{C24E00D0-AE3D-4FE0-B501-C3334EF73995}" presName="sibTrans" presStyleCnt="0"/>
      <dgm:spPr/>
    </dgm:pt>
    <dgm:pt modelId="{98077825-F2F1-4C42-8E8C-5396A6A31D8D}" type="pres">
      <dgm:prSet presAssocID="{D2CE9422-13E6-4E67-B5F9-17C0D32BE68B}" presName="compNode" presStyleCnt="0"/>
      <dgm:spPr/>
    </dgm:pt>
    <dgm:pt modelId="{9653DE84-2DFF-4BE7-9917-5CB6440516B4}" type="pres">
      <dgm:prSet presAssocID="{D2CE9422-13E6-4E67-B5F9-17C0D32BE68B}" presName="bgRect" presStyleLbl="bgShp" presStyleIdx="2" presStyleCnt="5"/>
      <dgm:spPr/>
    </dgm:pt>
    <dgm:pt modelId="{63B86E4B-2C93-440F-BDDE-614DE6554EEA}" type="pres">
      <dgm:prSet presAssocID="{D2CE9422-13E6-4E67-B5F9-17C0D32BE68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8B2CCEA9-0089-4865-AC06-67505C704007}" type="pres">
      <dgm:prSet presAssocID="{D2CE9422-13E6-4E67-B5F9-17C0D32BE68B}" presName="spaceRect" presStyleCnt="0"/>
      <dgm:spPr/>
    </dgm:pt>
    <dgm:pt modelId="{46934CA6-97B4-4108-9767-9E3A08E175E0}" type="pres">
      <dgm:prSet presAssocID="{D2CE9422-13E6-4E67-B5F9-17C0D32BE68B}" presName="parTx" presStyleLbl="revTx" presStyleIdx="2" presStyleCnt="5">
        <dgm:presLayoutVars>
          <dgm:chMax val="0"/>
          <dgm:chPref val="0"/>
        </dgm:presLayoutVars>
      </dgm:prSet>
      <dgm:spPr/>
    </dgm:pt>
    <dgm:pt modelId="{AC68D7F2-CA06-4DE3-B004-DB2DA2CE4648}" type="pres">
      <dgm:prSet presAssocID="{0D44A0F9-9CCA-4CF6-AA8B-9EFEEF6FD336}" presName="sibTrans" presStyleCnt="0"/>
      <dgm:spPr/>
    </dgm:pt>
    <dgm:pt modelId="{FB45A589-6FC7-4079-99E4-43D1B0AD122D}" type="pres">
      <dgm:prSet presAssocID="{5F40407E-7528-4F51-B496-3C72633E44E3}" presName="compNode" presStyleCnt="0"/>
      <dgm:spPr/>
    </dgm:pt>
    <dgm:pt modelId="{34AF2B3D-05B8-468E-B64D-EDFE4FE08498}" type="pres">
      <dgm:prSet presAssocID="{5F40407E-7528-4F51-B496-3C72633E44E3}" presName="bgRect" presStyleLbl="bgShp" presStyleIdx="3" presStyleCnt="5"/>
      <dgm:spPr/>
    </dgm:pt>
    <dgm:pt modelId="{8C770274-EEBB-4CDE-94A8-E47577A67F73}" type="pres">
      <dgm:prSet presAssocID="{5F40407E-7528-4F51-B496-3C72633E44E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1A4DFC0A-BF45-40C3-91F5-55994AC7DDAD}" type="pres">
      <dgm:prSet presAssocID="{5F40407E-7528-4F51-B496-3C72633E44E3}" presName="spaceRect" presStyleCnt="0"/>
      <dgm:spPr/>
    </dgm:pt>
    <dgm:pt modelId="{96D0E734-FAAB-409F-A2B3-2A760BDA96AA}" type="pres">
      <dgm:prSet presAssocID="{5F40407E-7528-4F51-B496-3C72633E44E3}" presName="parTx" presStyleLbl="revTx" presStyleIdx="3" presStyleCnt="5">
        <dgm:presLayoutVars>
          <dgm:chMax val="0"/>
          <dgm:chPref val="0"/>
        </dgm:presLayoutVars>
      </dgm:prSet>
      <dgm:spPr/>
    </dgm:pt>
    <dgm:pt modelId="{6F33A92B-E926-4346-A8A4-37241F2D9ED9}" type="pres">
      <dgm:prSet presAssocID="{CFED8EB5-6EEC-48E3-B744-07D4B7381735}" presName="sibTrans" presStyleCnt="0"/>
      <dgm:spPr/>
    </dgm:pt>
    <dgm:pt modelId="{9D69C585-40E9-402E-860A-CC393B5D5ED3}" type="pres">
      <dgm:prSet presAssocID="{C3AEF7BD-B1CA-4A7E-8180-5FB567C6E2A0}" presName="compNode" presStyleCnt="0"/>
      <dgm:spPr/>
    </dgm:pt>
    <dgm:pt modelId="{3E9867DD-04FF-4F49-9F17-366BEA7024D4}" type="pres">
      <dgm:prSet presAssocID="{C3AEF7BD-B1CA-4A7E-8180-5FB567C6E2A0}" presName="bgRect" presStyleLbl="bgShp" presStyleIdx="4" presStyleCnt="5"/>
      <dgm:spPr/>
    </dgm:pt>
    <dgm:pt modelId="{5E26A27E-D294-4F09-A9CC-70A2DAB0D01C}" type="pres">
      <dgm:prSet presAssocID="{C3AEF7BD-B1CA-4A7E-8180-5FB567C6E2A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3C7AF096-3C4F-4E93-8532-6F7FA3E70266}" type="pres">
      <dgm:prSet presAssocID="{C3AEF7BD-B1CA-4A7E-8180-5FB567C6E2A0}" presName="spaceRect" presStyleCnt="0"/>
      <dgm:spPr/>
    </dgm:pt>
    <dgm:pt modelId="{2626B4E0-4F45-4873-84BE-C770ED5FFA2D}" type="pres">
      <dgm:prSet presAssocID="{C3AEF7BD-B1CA-4A7E-8180-5FB567C6E2A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9595C00-D0FD-44A7-B25C-554D7FC63D28}" type="presOf" srcId="{8D89FB2C-1693-4064-86AE-3B578CD865FB}" destId="{990BBBE0-5DEA-4493-B053-5CD446FFF6B0}" srcOrd="0" destOrd="0" presId="urn:microsoft.com/office/officeart/2018/2/layout/IconVerticalSolidList"/>
    <dgm:cxn modelId="{780A8507-BBB9-47E8-9257-8F934BAAEED6}" type="presOf" srcId="{A358A937-7124-4B9A-AA33-CF22084BB0C6}" destId="{81DFF373-6B19-41F8-B121-10E1A0A30D7D}" srcOrd="0" destOrd="0" presId="urn:microsoft.com/office/officeart/2018/2/layout/IconVerticalSolidList"/>
    <dgm:cxn modelId="{51957317-5CBE-467C-9C17-08E857B5C803}" srcId="{044B8BE2-2D51-412D-8CEF-6F40F935C1C4}" destId="{8D89FB2C-1693-4064-86AE-3B578CD865FB}" srcOrd="1" destOrd="0" parTransId="{C992F8E5-78D0-4B2D-A75D-325D410A7364}" sibTransId="{C24E00D0-AE3D-4FE0-B501-C3334EF73995}"/>
    <dgm:cxn modelId="{18F76720-4C85-4780-86AD-C0369599EB7F}" type="presOf" srcId="{D2CE9422-13E6-4E67-B5F9-17C0D32BE68B}" destId="{46934CA6-97B4-4108-9767-9E3A08E175E0}" srcOrd="0" destOrd="0" presId="urn:microsoft.com/office/officeart/2018/2/layout/IconVerticalSolidList"/>
    <dgm:cxn modelId="{5578D55B-5B95-47B8-A3AD-083E8A8DDAE4}" srcId="{044B8BE2-2D51-412D-8CEF-6F40F935C1C4}" destId="{D2CE9422-13E6-4E67-B5F9-17C0D32BE68B}" srcOrd="2" destOrd="0" parTransId="{715452BE-18AA-4A0F-B56C-1865461E0F69}" sibTransId="{0D44A0F9-9CCA-4CF6-AA8B-9EFEEF6FD336}"/>
    <dgm:cxn modelId="{D976F564-7E89-4F89-8526-181BD45A9FAE}" srcId="{044B8BE2-2D51-412D-8CEF-6F40F935C1C4}" destId="{C3AEF7BD-B1CA-4A7E-8180-5FB567C6E2A0}" srcOrd="4" destOrd="0" parTransId="{AB5D995B-0098-45F1-9685-4AC4D1ED1444}" sibTransId="{81363DD3-336E-46B4-8FD0-EBA3DF9095D0}"/>
    <dgm:cxn modelId="{A75C9854-7DD7-4538-A9DC-88DCBBF68234}" type="presOf" srcId="{5F40407E-7528-4F51-B496-3C72633E44E3}" destId="{96D0E734-FAAB-409F-A2B3-2A760BDA96AA}" srcOrd="0" destOrd="0" presId="urn:microsoft.com/office/officeart/2018/2/layout/IconVerticalSolidList"/>
    <dgm:cxn modelId="{1D817BA3-EDF9-4EE0-BC38-AC02AB21D4BB}" type="presOf" srcId="{044B8BE2-2D51-412D-8CEF-6F40F935C1C4}" destId="{31D11062-B232-415C-BB4B-930B0C542061}" srcOrd="0" destOrd="0" presId="urn:microsoft.com/office/officeart/2018/2/layout/IconVerticalSolidList"/>
    <dgm:cxn modelId="{334792B7-C634-4982-AD35-EFCF20B5A9AB}" type="presOf" srcId="{C3AEF7BD-B1CA-4A7E-8180-5FB567C6E2A0}" destId="{2626B4E0-4F45-4873-84BE-C770ED5FFA2D}" srcOrd="0" destOrd="0" presId="urn:microsoft.com/office/officeart/2018/2/layout/IconVerticalSolidList"/>
    <dgm:cxn modelId="{50348BCE-C2C2-4107-B6B0-3E1803C2D774}" srcId="{044B8BE2-2D51-412D-8CEF-6F40F935C1C4}" destId="{5F40407E-7528-4F51-B496-3C72633E44E3}" srcOrd="3" destOrd="0" parTransId="{D1223C58-4919-41FA-BB17-5CC1D8E87C67}" sibTransId="{CFED8EB5-6EEC-48E3-B744-07D4B7381735}"/>
    <dgm:cxn modelId="{E4F7BFD5-E96A-4BE9-B568-134009D0DBA3}" srcId="{044B8BE2-2D51-412D-8CEF-6F40F935C1C4}" destId="{A358A937-7124-4B9A-AA33-CF22084BB0C6}" srcOrd="0" destOrd="0" parTransId="{215835DB-697F-4547-A7A9-9C938FF38691}" sibTransId="{0992A7CA-CD7A-49FA-9BB3-6C55DB1922D1}"/>
    <dgm:cxn modelId="{A45720DD-4BCB-4B2B-8B77-F26163F46B7E}" type="presParOf" srcId="{31D11062-B232-415C-BB4B-930B0C542061}" destId="{CDD6D3EF-74B2-432A-BAB9-CC9740AAE7E3}" srcOrd="0" destOrd="0" presId="urn:microsoft.com/office/officeart/2018/2/layout/IconVerticalSolidList"/>
    <dgm:cxn modelId="{324FDF50-FEE2-4FB0-976C-2A8F8A2D8557}" type="presParOf" srcId="{CDD6D3EF-74B2-432A-BAB9-CC9740AAE7E3}" destId="{047FC22D-4860-4012-B9D9-E3E47A3D8724}" srcOrd="0" destOrd="0" presId="urn:microsoft.com/office/officeart/2018/2/layout/IconVerticalSolidList"/>
    <dgm:cxn modelId="{DDC41D56-8A6E-4886-B18D-0834C5A9EC6F}" type="presParOf" srcId="{CDD6D3EF-74B2-432A-BAB9-CC9740AAE7E3}" destId="{34343510-0B5C-4970-AFAE-8545F45ADBDD}" srcOrd="1" destOrd="0" presId="urn:microsoft.com/office/officeart/2018/2/layout/IconVerticalSolidList"/>
    <dgm:cxn modelId="{02CF0085-F7A4-4453-9F3C-D971D5C1FB8B}" type="presParOf" srcId="{CDD6D3EF-74B2-432A-BAB9-CC9740AAE7E3}" destId="{9FA75DC5-EF36-487B-8F40-79AA5CB1B1BF}" srcOrd="2" destOrd="0" presId="urn:microsoft.com/office/officeart/2018/2/layout/IconVerticalSolidList"/>
    <dgm:cxn modelId="{7C897130-E6E5-4E70-8FBB-5F6B77372ED1}" type="presParOf" srcId="{CDD6D3EF-74B2-432A-BAB9-CC9740AAE7E3}" destId="{81DFF373-6B19-41F8-B121-10E1A0A30D7D}" srcOrd="3" destOrd="0" presId="urn:microsoft.com/office/officeart/2018/2/layout/IconVerticalSolidList"/>
    <dgm:cxn modelId="{D851E14A-5836-4F9A-8DF5-4A139276805A}" type="presParOf" srcId="{31D11062-B232-415C-BB4B-930B0C542061}" destId="{9B807120-8981-4DE6-A7C1-AD1C2B0690E6}" srcOrd="1" destOrd="0" presId="urn:microsoft.com/office/officeart/2018/2/layout/IconVerticalSolidList"/>
    <dgm:cxn modelId="{0BC32972-FE4A-4E29-928E-92CB8D776E31}" type="presParOf" srcId="{31D11062-B232-415C-BB4B-930B0C542061}" destId="{9F117E98-5444-4BF9-8294-190D05786F32}" srcOrd="2" destOrd="0" presId="urn:microsoft.com/office/officeart/2018/2/layout/IconVerticalSolidList"/>
    <dgm:cxn modelId="{77696413-9275-4BAA-8594-A00C18918960}" type="presParOf" srcId="{9F117E98-5444-4BF9-8294-190D05786F32}" destId="{5C00A84B-4892-4F40-9783-1FA37A781A16}" srcOrd="0" destOrd="0" presId="urn:microsoft.com/office/officeart/2018/2/layout/IconVerticalSolidList"/>
    <dgm:cxn modelId="{8DAC6C0C-42D4-4094-ABA3-65C967FB2846}" type="presParOf" srcId="{9F117E98-5444-4BF9-8294-190D05786F32}" destId="{1BD8A266-AF36-4D1B-B160-8A97C1CDBF62}" srcOrd="1" destOrd="0" presId="urn:microsoft.com/office/officeart/2018/2/layout/IconVerticalSolidList"/>
    <dgm:cxn modelId="{01C39BE6-0A5C-4A1E-87DC-6E0CAEBA882C}" type="presParOf" srcId="{9F117E98-5444-4BF9-8294-190D05786F32}" destId="{5CBAD46C-A9F2-43E8-8A22-B1A4502D686F}" srcOrd="2" destOrd="0" presId="urn:microsoft.com/office/officeart/2018/2/layout/IconVerticalSolidList"/>
    <dgm:cxn modelId="{A48964F1-4761-4773-AADE-A0EA05327322}" type="presParOf" srcId="{9F117E98-5444-4BF9-8294-190D05786F32}" destId="{990BBBE0-5DEA-4493-B053-5CD446FFF6B0}" srcOrd="3" destOrd="0" presId="urn:microsoft.com/office/officeart/2018/2/layout/IconVerticalSolidList"/>
    <dgm:cxn modelId="{DA910D10-BB42-4D8A-8C50-C7CD82A0CD4F}" type="presParOf" srcId="{31D11062-B232-415C-BB4B-930B0C542061}" destId="{5B05B41A-A410-4878-A4E3-392833A630B6}" srcOrd="3" destOrd="0" presId="urn:microsoft.com/office/officeart/2018/2/layout/IconVerticalSolidList"/>
    <dgm:cxn modelId="{DDD9B2A8-2F33-45CE-8B91-B0F19FFB218D}" type="presParOf" srcId="{31D11062-B232-415C-BB4B-930B0C542061}" destId="{98077825-F2F1-4C42-8E8C-5396A6A31D8D}" srcOrd="4" destOrd="0" presId="urn:microsoft.com/office/officeart/2018/2/layout/IconVerticalSolidList"/>
    <dgm:cxn modelId="{782014C9-94E1-4199-B79F-8295065FCA71}" type="presParOf" srcId="{98077825-F2F1-4C42-8E8C-5396A6A31D8D}" destId="{9653DE84-2DFF-4BE7-9917-5CB6440516B4}" srcOrd="0" destOrd="0" presId="urn:microsoft.com/office/officeart/2018/2/layout/IconVerticalSolidList"/>
    <dgm:cxn modelId="{4263C097-E497-4586-B3F8-343DB68D37E5}" type="presParOf" srcId="{98077825-F2F1-4C42-8E8C-5396A6A31D8D}" destId="{63B86E4B-2C93-440F-BDDE-614DE6554EEA}" srcOrd="1" destOrd="0" presId="urn:microsoft.com/office/officeart/2018/2/layout/IconVerticalSolidList"/>
    <dgm:cxn modelId="{22F39484-9222-482F-B354-9305068871AE}" type="presParOf" srcId="{98077825-F2F1-4C42-8E8C-5396A6A31D8D}" destId="{8B2CCEA9-0089-4865-AC06-67505C704007}" srcOrd="2" destOrd="0" presId="urn:microsoft.com/office/officeart/2018/2/layout/IconVerticalSolidList"/>
    <dgm:cxn modelId="{4CBB4DE5-B83D-4C7C-8370-418441C89416}" type="presParOf" srcId="{98077825-F2F1-4C42-8E8C-5396A6A31D8D}" destId="{46934CA6-97B4-4108-9767-9E3A08E175E0}" srcOrd="3" destOrd="0" presId="urn:microsoft.com/office/officeart/2018/2/layout/IconVerticalSolidList"/>
    <dgm:cxn modelId="{682906C1-C694-4937-B5E5-50BB6AFEAB55}" type="presParOf" srcId="{31D11062-B232-415C-BB4B-930B0C542061}" destId="{AC68D7F2-CA06-4DE3-B004-DB2DA2CE4648}" srcOrd="5" destOrd="0" presId="urn:microsoft.com/office/officeart/2018/2/layout/IconVerticalSolidList"/>
    <dgm:cxn modelId="{605C2640-12C1-4460-BF80-D4DBBD15E907}" type="presParOf" srcId="{31D11062-B232-415C-BB4B-930B0C542061}" destId="{FB45A589-6FC7-4079-99E4-43D1B0AD122D}" srcOrd="6" destOrd="0" presId="urn:microsoft.com/office/officeart/2018/2/layout/IconVerticalSolidList"/>
    <dgm:cxn modelId="{89AC0018-A21E-4D06-A0A9-AF4C0CE39FD6}" type="presParOf" srcId="{FB45A589-6FC7-4079-99E4-43D1B0AD122D}" destId="{34AF2B3D-05B8-468E-B64D-EDFE4FE08498}" srcOrd="0" destOrd="0" presId="urn:microsoft.com/office/officeart/2018/2/layout/IconVerticalSolidList"/>
    <dgm:cxn modelId="{F62A0E28-9CC3-4C7E-A0F1-1E9D7AD943A2}" type="presParOf" srcId="{FB45A589-6FC7-4079-99E4-43D1B0AD122D}" destId="{8C770274-EEBB-4CDE-94A8-E47577A67F73}" srcOrd="1" destOrd="0" presId="urn:microsoft.com/office/officeart/2018/2/layout/IconVerticalSolidList"/>
    <dgm:cxn modelId="{1BBBC9C0-2812-40ED-A396-E0695FD4EBFF}" type="presParOf" srcId="{FB45A589-6FC7-4079-99E4-43D1B0AD122D}" destId="{1A4DFC0A-BF45-40C3-91F5-55994AC7DDAD}" srcOrd="2" destOrd="0" presId="urn:microsoft.com/office/officeart/2018/2/layout/IconVerticalSolidList"/>
    <dgm:cxn modelId="{5B0DEC77-9630-4028-9BC9-106BA170533F}" type="presParOf" srcId="{FB45A589-6FC7-4079-99E4-43D1B0AD122D}" destId="{96D0E734-FAAB-409F-A2B3-2A760BDA96AA}" srcOrd="3" destOrd="0" presId="urn:microsoft.com/office/officeart/2018/2/layout/IconVerticalSolidList"/>
    <dgm:cxn modelId="{27FBB5A7-7486-49BC-8E16-F33B288D4A3A}" type="presParOf" srcId="{31D11062-B232-415C-BB4B-930B0C542061}" destId="{6F33A92B-E926-4346-A8A4-37241F2D9ED9}" srcOrd="7" destOrd="0" presId="urn:microsoft.com/office/officeart/2018/2/layout/IconVerticalSolidList"/>
    <dgm:cxn modelId="{4837D3C4-FACB-470F-87AA-413CAAB1A762}" type="presParOf" srcId="{31D11062-B232-415C-BB4B-930B0C542061}" destId="{9D69C585-40E9-402E-860A-CC393B5D5ED3}" srcOrd="8" destOrd="0" presId="urn:microsoft.com/office/officeart/2018/2/layout/IconVerticalSolidList"/>
    <dgm:cxn modelId="{FFDE0B66-1BDA-4860-BF59-337477BD4431}" type="presParOf" srcId="{9D69C585-40E9-402E-860A-CC393B5D5ED3}" destId="{3E9867DD-04FF-4F49-9F17-366BEA7024D4}" srcOrd="0" destOrd="0" presId="urn:microsoft.com/office/officeart/2018/2/layout/IconVerticalSolidList"/>
    <dgm:cxn modelId="{7329A991-17A8-4A91-B437-98472457FF36}" type="presParOf" srcId="{9D69C585-40E9-402E-860A-CC393B5D5ED3}" destId="{5E26A27E-D294-4F09-A9CC-70A2DAB0D01C}" srcOrd="1" destOrd="0" presId="urn:microsoft.com/office/officeart/2018/2/layout/IconVerticalSolidList"/>
    <dgm:cxn modelId="{8ADBDE64-0FF7-4E09-972E-020F674620A8}" type="presParOf" srcId="{9D69C585-40E9-402E-860A-CC393B5D5ED3}" destId="{3C7AF096-3C4F-4E93-8532-6F7FA3E70266}" srcOrd="2" destOrd="0" presId="urn:microsoft.com/office/officeart/2018/2/layout/IconVerticalSolidList"/>
    <dgm:cxn modelId="{71F99664-5368-44D9-821E-B5570DF87FF2}" type="presParOf" srcId="{9D69C585-40E9-402E-860A-CC393B5D5ED3}" destId="{2626B4E0-4F45-4873-84BE-C770ED5FFA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1F4C69-1DAC-4910-9349-3ED240395B1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0B54AF8-B5DC-4D46-8803-89F7EA28EE8A}">
      <dgm:prSet/>
      <dgm:spPr/>
      <dgm:t>
        <a:bodyPr/>
        <a:lstStyle/>
        <a:p>
          <a:r>
            <a:rPr lang="es-ES"/>
            <a:t>Sin clases en vivo con profesores</a:t>
          </a:r>
          <a:endParaRPr lang="en-US"/>
        </a:p>
      </dgm:t>
    </dgm:pt>
    <dgm:pt modelId="{5694E1FC-F561-4B00-A73F-BEDF169BEE77}" type="parTrans" cxnId="{3E85DC1F-F373-41B8-BDD0-2C738F512854}">
      <dgm:prSet/>
      <dgm:spPr/>
      <dgm:t>
        <a:bodyPr/>
        <a:lstStyle/>
        <a:p>
          <a:endParaRPr lang="en-US"/>
        </a:p>
      </dgm:t>
    </dgm:pt>
    <dgm:pt modelId="{D1E0E7BB-D393-4E24-9CE7-EA05AFAAE248}" type="sibTrans" cxnId="{3E85DC1F-F373-41B8-BDD0-2C738F512854}">
      <dgm:prSet/>
      <dgm:spPr/>
      <dgm:t>
        <a:bodyPr/>
        <a:lstStyle/>
        <a:p>
          <a:endParaRPr lang="en-US"/>
        </a:p>
      </dgm:t>
    </dgm:pt>
    <dgm:pt modelId="{FC0B0366-F76F-491F-9BAD-69996F2E2D53}">
      <dgm:prSet/>
      <dgm:spPr/>
      <dgm:t>
        <a:bodyPr/>
        <a:lstStyle/>
        <a:p>
          <a:r>
            <a:rPr lang="es-ES"/>
            <a:t>Método autodidacta</a:t>
          </a:r>
          <a:endParaRPr lang="en-US"/>
        </a:p>
      </dgm:t>
    </dgm:pt>
    <dgm:pt modelId="{74311D9D-30C8-43F3-B12A-06D0D3E9A4CE}" type="parTrans" cxnId="{CD4C8EDE-3B87-4DFD-9239-23E9A3387AAE}">
      <dgm:prSet/>
      <dgm:spPr/>
      <dgm:t>
        <a:bodyPr/>
        <a:lstStyle/>
        <a:p>
          <a:endParaRPr lang="en-US"/>
        </a:p>
      </dgm:t>
    </dgm:pt>
    <dgm:pt modelId="{53678E98-1000-4696-B59A-8BD530B7A68C}" type="sibTrans" cxnId="{CD4C8EDE-3B87-4DFD-9239-23E9A3387AAE}">
      <dgm:prSet/>
      <dgm:spPr/>
      <dgm:t>
        <a:bodyPr/>
        <a:lstStyle/>
        <a:p>
          <a:endParaRPr lang="en-US"/>
        </a:p>
      </dgm:t>
    </dgm:pt>
    <dgm:pt modelId="{DA82C999-EA90-447A-BE13-E4422387FAEB}">
      <dgm:prSet/>
      <dgm:spPr/>
      <dgm:t>
        <a:bodyPr/>
        <a:lstStyle/>
        <a:p>
          <a:r>
            <a:rPr lang="es-ES"/>
            <a:t>No sustituye academia o universidad alguna</a:t>
          </a:r>
          <a:endParaRPr lang="en-US"/>
        </a:p>
      </dgm:t>
    </dgm:pt>
    <dgm:pt modelId="{52FF1CEC-C497-46BA-B671-4056AC696CFB}" type="parTrans" cxnId="{9EFAAA81-0241-4F8E-BB82-1D6C5B6F5B43}">
      <dgm:prSet/>
      <dgm:spPr/>
      <dgm:t>
        <a:bodyPr/>
        <a:lstStyle/>
        <a:p>
          <a:endParaRPr lang="en-US"/>
        </a:p>
      </dgm:t>
    </dgm:pt>
    <dgm:pt modelId="{EA84B893-AABA-4A01-A65B-A306AAA2EF83}" type="sibTrans" cxnId="{9EFAAA81-0241-4F8E-BB82-1D6C5B6F5B43}">
      <dgm:prSet/>
      <dgm:spPr/>
      <dgm:t>
        <a:bodyPr/>
        <a:lstStyle/>
        <a:p>
          <a:endParaRPr lang="en-US"/>
        </a:p>
      </dgm:t>
    </dgm:pt>
    <dgm:pt modelId="{35D80665-6062-401C-8385-0BE8885036E1}">
      <dgm:prSet/>
      <dgm:spPr/>
      <dgm:t>
        <a:bodyPr/>
        <a:lstStyle/>
        <a:p>
          <a:r>
            <a:rPr lang="es-ES"/>
            <a:t>Palabras cada día más nuevas a medida que el usuario avanza</a:t>
          </a:r>
          <a:endParaRPr lang="en-US"/>
        </a:p>
      </dgm:t>
    </dgm:pt>
    <dgm:pt modelId="{D1636A0F-59BE-49DE-A36D-0058B1A2626B}" type="parTrans" cxnId="{A785C901-ED28-49BB-A0D1-33054DCC6B93}">
      <dgm:prSet/>
      <dgm:spPr/>
      <dgm:t>
        <a:bodyPr/>
        <a:lstStyle/>
        <a:p>
          <a:endParaRPr lang="en-US"/>
        </a:p>
      </dgm:t>
    </dgm:pt>
    <dgm:pt modelId="{FC51C9DB-C232-4F08-AF0E-96B55B1D5E67}" type="sibTrans" cxnId="{A785C901-ED28-49BB-A0D1-33054DCC6B93}">
      <dgm:prSet/>
      <dgm:spPr/>
      <dgm:t>
        <a:bodyPr/>
        <a:lstStyle/>
        <a:p>
          <a:endParaRPr lang="en-US"/>
        </a:p>
      </dgm:t>
    </dgm:pt>
    <dgm:pt modelId="{1B12DB6D-BB81-48ED-8B49-D8BFE54ABCFB}">
      <dgm:prSet/>
      <dgm:spPr/>
      <dgm:t>
        <a:bodyPr/>
        <a:lstStyle/>
        <a:p>
          <a:r>
            <a:rPr lang="es-ES"/>
            <a:t>Superación de lecciones para adquirir más práctica en pronunciación y vocabulario</a:t>
          </a:r>
          <a:endParaRPr lang="en-US"/>
        </a:p>
      </dgm:t>
    </dgm:pt>
    <dgm:pt modelId="{60078083-7C71-4A1F-B836-9B231F6CFA92}" type="parTrans" cxnId="{A1F554FE-9788-4D39-AFD0-783A8000E942}">
      <dgm:prSet/>
      <dgm:spPr/>
      <dgm:t>
        <a:bodyPr/>
        <a:lstStyle/>
        <a:p>
          <a:endParaRPr lang="en-US"/>
        </a:p>
      </dgm:t>
    </dgm:pt>
    <dgm:pt modelId="{F4A3D496-DF3A-4CD7-815D-4AC5A4E11058}" type="sibTrans" cxnId="{A1F554FE-9788-4D39-AFD0-783A8000E942}">
      <dgm:prSet/>
      <dgm:spPr/>
      <dgm:t>
        <a:bodyPr/>
        <a:lstStyle/>
        <a:p>
          <a:endParaRPr lang="en-US"/>
        </a:p>
      </dgm:t>
    </dgm:pt>
    <dgm:pt modelId="{BC722F73-E09A-4837-9877-813305F9A3CD}" type="pres">
      <dgm:prSet presAssocID="{291F4C69-1DAC-4910-9349-3ED240395B1C}" presName="linear" presStyleCnt="0">
        <dgm:presLayoutVars>
          <dgm:animLvl val="lvl"/>
          <dgm:resizeHandles val="exact"/>
        </dgm:presLayoutVars>
      </dgm:prSet>
      <dgm:spPr/>
    </dgm:pt>
    <dgm:pt modelId="{E8458D07-9841-49E0-A617-65335389F293}" type="pres">
      <dgm:prSet presAssocID="{40B54AF8-B5DC-4D46-8803-89F7EA28EE8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A88FC15-F8C5-4473-8DA3-E8A07CE63BC7}" type="pres">
      <dgm:prSet presAssocID="{D1E0E7BB-D393-4E24-9CE7-EA05AFAAE248}" presName="spacer" presStyleCnt="0"/>
      <dgm:spPr/>
    </dgm:pt>
    <dgm:pt modelId="{3B840C28-E190-4A29-9A9A-C6D737BA2FAD}" type="pres">
      <dgm:prSet presAssocID="{FC0B0366-F76F-491F-9BAD-69996F2E2D5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C7AB42D-B2C5-4C8A-A131-59FCE7B70C96}" type="pres">
      <dgm:prSet presAssocID="{53678E98-1000-4696-B59A-8BD530B7A68C}" presName="spacer" presStyleCnt="0"/>
      <dgm:spPr/>
    </dgm:pt>
    <dgm:pt modelId="{CE608C7C-D250-49F5-8930-EA4C055DF09E}" type="pres">
      <dgm:prSet presAssocID="{DA82C999-EA90-447A-BE13-E4422387FAE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D54B39E-9AC2-48B4-87F6-A746D422DEAF}" type="pres">
      <dgm:prSet presAssocID="{EA84B893-AABA-4A01-A65B-A306AAA2EF83}" presName="spacer" presStyleCnt="0"/>
      <dgm:spPr/>
    </dgm:pt>
    <dgm:pt modelId="{26A9B2DC-CA13-445B-99B5-C25EF22AEAC2}" type="pres">
      <dgm:prSet presAssocID="{35D80665-6062-401C-8385-0BE8885036E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0A9861B-3371-4EEA-8721-2D6C9CD43A7D}" type="pres">
      <dgm:prSet presAssocID="{FC51C9DB-C232-4F08-AF0E-96B55B1D5E67}" presName="spacer" presStyleCnt="0"/>
      <dgm:spPr/>
    </dgm:pt>
    <dgm:pt modelId="{D7380A6D-3127-44F5-9680-744F877098CD}" type="pres">
      <dgm:prSet presAssocID="{1B12DB6D-BB81-48ED-8B49-D8BFE54ABCF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785C901-ED28-49BB-A0D1-33054DCC6B93}" srcId="{291F4C69-1DAC-4910-9349-3ED240395B1C}" destId="{35D80665-6062-401C-8385-0BE8885036E1}" srcOrd="3" destOrd="0" parTransId="{D1636A0F-59BE-49DE-A36D-0058B1A2626B}" sibTransId="{FC51C9DB-C232-4F08-AF0E-96B55B1D5E67}"/>
    <dgm:cxn modelId="{3E85DC1F-F373-41B8-BDD0-2C738F512854}" srcId="{291F4C69-1DAC-4910-9349-3ED240395B1C}" destId="{40B54AF8-B5DC-4D46-8803-89F7EA28EE8A}" srcOrd="0" destOrd="0" parTransId="{5694E1FC-F561-4B00-A73F-BEDF169BEE77}" sibTransId="{D1E0E7BB-D393-4E24-9CE7-EA05AFAAE248}"/>
    <dgm:cxn modelId="{20EB3C3D-2100-4DB6-9579-3D4FF9C82CFE}" type="presOf" srcId="{FC0B0366-F76F-491F-9BAD-69996F2E2D53}" destId="{3B840C28-E190-4A29-9A9A-C6D737BA2FAD}" srcOrd="0" destOrd="0" presId="urn:microsoft.com/office/officeart/2005/8/layout/vList2"/>
    <dgm:cxn modelId="{5A0D4146-1FF3-4331-9526-E479FE158244}" type="presOf" srcId="{40B54AF8-B5DC-4D46-8803-89F7EA28EE8A}" destId="{E8458D07-9841-49E0-A617-65335389F293}" srcOrd="0" destOrd="0" presId="urn:microsoft.com/office/officeart/2005/8/layout/vList2"/>
    <dgm:cxn modelId="{9EFAAA81-0241-4F8E-BB82-1D6C5B6F5B43}" srcId="{291F4C69-1DAC-4910-9349-3ED240395B1C}" destId="{DA82C999-EA90-447A-BE13-E4422387FAEB}" srcOrd="2" destOrd="0" parTransId="{52FF1CEC-C497-46BA-B671-4056AC696CFB}" sibTransId="{EA84B893-AABA-4A01-A65B-A306AAA2EF83}"/>
    <dgm:cxn modelId="{28D021D9-EEF4-47CD-B5B8-226290D2CD29}" type="presOf" srcId="{1B12DB6D-BB81-48ED-8B49-D8BFE54ABCFB}" destId="{D7380A6D-3127-44F5-9680-744F877098CD}" srcOrd="0" destOrd="0" presId="urn:microsoft.com/office/officeart/2005/8/layout/vList2"/>
    <dgm:cxn modelId="{CD4C8EDE-3B87-4DFD-9239-23E9A3387AAE}" srcId="{291F4C69-1DAC-4910-9349-3ED240395B1C}" destId="{FC0B0366-F76F-491F-9BAD-69996F2E2D53}" srcOrd="1" destOrd="0" parTransId="{74311D9D-30C8-43F3-B12A-06D0D3E9A4CE}" sibTransId="{53678E98-1000-4696-B59A-8BD530B7A68C}"/>
    <dgm:cxn modelId="{C83A11F2-4175-4353-8219-AAE049FC14B5}" type="presOf" srcId="{35D80665-6062-401C-8385-0BE8885036E1}" destId="{26A9B2DC-CA13-445B-99B5-C25EF22AEAC2}" srcOrd="0" destOrd="0" presId="urn:microsoft.com/office/officeart/2005/8/layout/vList2"/>
    <dgm:cxn modelId="{51B864F9-1858-4446-9AB6-5370DF6E859D}" type="presOf" srcId="{DA82C999-EA90-447A-BE13-E4422387FAEB}" destId="{CE608C7C-D250-49F5-8930-EA4C055DF09E}" srcOrd="0" destOrd="0" presId="urn:microsoft.com/office/officeart/2005/8/layout/vList2"/>
    <dgm:cxn modelId="{215C40FE-A291-4272-AC69-013407EE95D1}" type="presOf" srcId="{291F4C69-1DAC-4910-9349-3ED240395B1C}" destId="{BC722F73-E09A-4837-9877-813305F9A3CD}" srcOrd="0" destOrd="0" presId="urn:microsoft.com/office/officeart/2005/8/layout/vList2"/>
    <dgm:cxn modelId="{A1F554FE-9788-4D39-AFD0-783A8000E942}" srcId="{291F4C69-1DAC-4910-9349-3ED240395B1C}" destId="{1B12DB6D-BB81-48ED-8B49-D8BFE54ABCFB}" srcOrd="4" destOrd="0" parTransId="{60078083-7C71-4A1F-B836-9B231F6CFA92}" sibTransId="{F4A3D496-DF3A-4CD7-815D-4AC5A4E11058}"/>
    <dgm:cxn modelId="{963B8610-7BEF-4F84-A27F-6F9FC772ED93}" type="presParOf" srcId="{BC722F73-E09A-4837-9877-813305F9A3CD}" destId="{E8458D07-9841-49E0-A617-65335389F293}" srcOrd="0" destOrd="0" presId="urn:microsoft.com/office/officeart/2005/8/layout/vList2"/>
    <dgm:cxn modelId="{5F2E4862-D62A-4AC8-9BA5-B036536C6F08}" type="presParOf" srcId="{BC722F73-E09A-4837-9877-813305F9A3CD}" destId="{9A88FC15-F8C5-4473-8DA3-E8A07CE63BC7}" srcOrd="1" destOrd="0" presId="urn:microsoft.com/office/officeart/2005/8/layout/vList2"/>
    <dgm:cxn modelId="{F70C716B-4C9A-4A5C-AB79-ADE5ED7E5717}" type="presParOf" srcId="{BC722F73-E09A-4837-9877-813305F9A3CD}" destId="{3B840C28-E190-4A29-9A9A-C6D737BA2FAD}" srcOrd="2" destOrd="0" presId="urn:microsoft.com/office/officeart/2005/8/layout/vList2"/>
    <dgm:cxn modelId="{E71A2048-45E2-45F0-B202-306094206275}" type="presParOf" srcId="{BC722F73-E09A-4837-9877-813305F9A3CD}" destId="{8C7AB42D-B2C5-4C8A-A131-59FCE7B70C96}" srcOrd="3" destOrd="0" presId="urn:microsoft.com/office/officeart/2005/8/layout/vList2"/>
    <dgm:cxn modelId="{F954C523-3BC0-40F6-8746-3040B887856B}" type="presParOf" srcId="{BC722F73-E09A-4837-9877-813305F9A3CD}" destId="{CE608C7C-D250-49F5-8930-EA4C055DF09E}" srcOrd="4" destOrd="0" presId="urn:microsoft.com/office/officeart/2005/8/layout/vList2"/>
    <dgm:cxn modelId="{6095A720-DF11-4F72-A96F-A12AFCA1D821}" type="presParOf" srcId="{BC722F73-E09A-4837-9877-813305F9A3CD}" destId="{FD54B39E-9AC2-48B4-87F6-A746D422DEAF}" srcOrd="5" destOrd="0" presId="urn:microsoft.com/office/officeart/2005/8/layout/vList2"/>
    <dgm:cxn modelId="{0330ECCC-9C0C-4794-976F-1B748094E59D}" type="presParOf" srcId="{BC722F73-E09A-4837-9877-813305F9A3CD}" destId="{26A9B2DC-CA13-445B-99B5-C25EF22AEAC2}" srcOrd="6" destOrd="0" presId="urn:microsoft.com/office/officeart/2005/8/layout/vList2"/>
    <dgm:cxn modelId="{6451C24A-71DE-4334-9561-B23C5074A554}" type="presParOf" srcId="{BC722F73-E09A-4837-9877-813305F9A3CD}" destId="{40A9861B-3371-4EEA-8721-2D6C9CD43A7D}" srcOrd="7" destOrd="0" presId="urn:microsoft.com/office/officeart/2005/8/layout/vList2"/>
    <dgm:cxn modelId="{333AFF09-75D4-4677-8481-ED3965D97C2F}" type="presParOf" srcId="{BC722F73-E09A-4837-9877-813305F9A3CD}" destId="{D7380A6D-3127-44F5-9680-744F877098C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415D93-063A-41AB-98D6-BF372C97F2D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2F149F-E1B5-40D6-AA63-6ADD2C6272CB}">
      <dgm:prSet/>
      <dgm:spPr/>
      <dgm:t>
        <a:bodyPr/>
        <a:lstStyle/>
        <a:p>
          <a:r>
            <a:rPr lang="es-ES"/>
            <a:t>Cada módulo se divide en cinco lecciones.</a:t>
          </a:r>
          <a:endParaRPr lang="en-US"/>
        </a:p>
      </dgm:t>
    </dgm:pt>
    <dgm:pt modelId="{A804ED08-4FDB-4F4C-924E-C7ADA9AFF9B1}" type="parTrans" cxnId="{2C0AC09A-7E6C-4FEA-8373-AF69EAD92229}">
      <dgm:prSet/>
      <dgm:spPr/>
      <dgm:t>
        <a:bodyPr/>
        <a:lstStyle/>
        <a:p>
          <a:endParaRPr lang="en-US"/>
        </a:p>
      </dgm:t>
    </dgm:pt>
    <dgm:pt modelId="{2BD2896C-D97D-49B2-84BB-F167BF029B6B}" type="sibTrans" cxnId="{2C0AC09A-7E6C-4FEA-8373-AF69EAD92229}">
      <dgm:prSet/>
      <dgm:spPr/>
      <dgm:t>
        <a:bodyPr/>
        <a:lstStyle/>
        <a:p>
          <a:endParaRPr lang="en-US"/>
        </a:p>
      </dgm:t>
    </dgm:pt>
    <dgm:pt modelId="{BE4726CE-D1A9-4EED-A627-0222BE3B2BF2}">
      <dgm:prSet/>
      <dgm:spPr/>
      <dgm:t>
        <a:bodyPr/>
        <a:lstStyle/>
        <a:p>
          <a:r>
            <a:rPr lang="es-ES"/>
            <a:t>Al concluir el módulo, se realiza un Examen.</a:t>
          </a:r>
          <a:endParaRPr lang="en-US"/>
        </a:p>
      </dgm:t>
    </dgm:pt>
    <dgm:pt modelId="{49F76852-A390-4089-B247-D3FA9DCD47E7}" type="parTrans" cxnId="{3DB0B63B-B5DE-4879-9DD3-070719528580}">
      <dgm:prSet/>
      <dgm:spPr/>
      <dgm:t>
        <a:bodyPr/>
        <a:lstStyle/>
        <a:p>
          <a:endParaRPr lang="en-US"/>
        </a:p>
      </dgm:t>
    </dgm:pt>
    <dgm:pt modelId="{24F04A2C-0F2A-43BD-A6B3-1147B404F37D}" type="sibTrans" cxnId="{3DB0B63B-B5DE-4879-9DD3-070719528580}">
      <dgm:prSet/>
      <dgm:spPr/>
      <dgm:t>
        <a:bodyPr/>
        <a:lstStyle/>
        <a:p>
          <a:endParaRPr lang="en-US"/>
        </a:p>
      </dgm:t>
    </dgm:pt>
    <dgm:pt modelId="{A85EE6B0-A33A-4802-B0B3-50E330E0CBC6}">
      <dgm:prSet/>
      <dgm:spPr/>
      <dgm:t>
        <a:bodyPr/>
        <a:lstStyle/>
        <a:p>
          <a:r>
            <a:rPr lang="es-ES"/>
            <a:t>A medida que el usuario avanza, la dificultad aumenta.</a:t>
          </a:r>
          <a:endParaRPr lang="en-US"/>
        </a:p>
      </dgm:t>
    </dgm:pt>
    <dgm:pt modelId="{2ADB09E2-431A-48DF-A6D0-CD5564C25E97}" type="parTrans" cxnId="{D772E18D-0531-4B7B-B107-FE8E6963451A}">
      <dgm:prSet/>
      <dgm:spPr/>
      <dgm:t>
        <a:bodyPr/>
        <a:lstStyle/>
        <a:p>
          <a:endParaRPr lang="en-US"/>
        </a:p>
      </dgm:t>
    </dgm:pt>
    <dgm:pt modelId="{CF411543-5D62-4B7E-B4CA-722ACE86DBB3}" type="sibTrans" cxnId="{D772E18D-0531-4B7B-B107-FE8E6963451A}">
      <dgm:prSet/>
      <dgm:spPr/>
      <dgm:t>
        <a:bodyPr/>
        <a:lstStyle/>
        <a:p>
          <a:endParaRPr lang="en-US"/>
        </a:p>
      </dgm:t>
    </dgm:pt>
    <dgm:pt modelId="{3B7335DA-A0DC-41F6-96D4-F1AAA691DA6B}" type="pres">
      <dgm:prSet presAssocID="{F1415D93-063A-41AB-98D6-BF372C97F2D1}" presName="root" presStyleCnt="0">
        <dgm:presLayoutVars>
          <dgm:dir/>
          <dgm:resizeHandles val="exact"/>
        </dgm:presLayoutVars>
      </dgm:prSet>
      <dgm:spPr/>
    </dgm:pt>
    <dgm:pt modelId="{415109FA-96F5-4357-B728-4C9C466D559A}" type="pres">
      <dgm:prSet presAssocID="{E62F149F-E1B5-40D6-AA63-6ADD2C6272CB}" presName="compNode" presStyleCnt="0"/>
      <dgm:spPr/>
    </dgm:pt>
    <dgm:pt modelId="{F94E27D1-717E-4790-9F91-40EC84E91297}" type="pres">
      <dgm:prSet presAssocID="{E62F149F-E1B5-40D6-AA63-6ADD2C6272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821C2531-BCC7-49FE-AD62-87FC7497BA91}" type="pres">
      <dgm:prSet presAssocID="{E62F149F-E1B5-40D6-AA63-6ADD2C6272CB}" presName="spaceRect" presStyleCnt="0"/>
      <dgm:spPr/>
    </dgm:pt>
    <dgm:pt modelId="{DF7EA087-E12F-4BC8-84DC-DABE3BF4E989}" type="pres">
      <dgm:prSet presAssocID="{E62F149F-E1B5-40D6-AA63-6ADD2C6272CB}" presName="textRect" presStyleLbl="revTx" presStyleIdx="0" presStyleCnt="3">
        <dgm:presLayoutVars>
          <dgm:chMax val="1"/>
          <dgm:chPref val="1"/>
        </dgm:presLayoutVars>
      </dgm:prSet>
      <dgm:spPr/>
    </dgm:pt>
    <dgm:pt modelId="{A5C43D8B-B93A-44DF-8511-D9418E399C87}" type="pres">
      <dgm:prSet presAssocID="{2BD2896C-D97D-49B2-84BB-F167BF029B6B}" presName="sibTrans" presStyleCnt="0"/>
      <dgm:spPr/>
    </dgm:pt>
    <dgm:pt modelId="{E02A8068-9FDB-45C2-AB00-AF9D693880DD}" type="pres">
      <dgm:prSet presAssocID="{BE4726CE-D1A9-4EED-A627-0222BE3B2BF2}" presName="compNode" presStyleCnt="0"/>
      <dgm:spPr/>
    </dgm:pt>
    <dgm:pt modelId="{BCD5793D-8BF0-49B5-93FA-A1DB50711A4A}" type="pres">
      <dgm:prSet presAssocID="{BE4726CE-D1A9-4EED-A627-0222BE3B2B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édico"/>
        </a:ext>
      </dgm:extLst>
    </dgm:pt>
    <dgm:pt modelId="{C321F396-741A-49F3-ABED-9AF437FCA300}" type="pres">
      <dgm:prSet presAssocID="{BE4726CE-D1A9-4EED-A627-0222BE3B2BF2}" presName="spaceRect" presStyleCnt="0"/>
      <dgm:spPr/>
    </dgm:pt>
    <dgm:pt modelId="{9ADEA57D-3843-42E8-B6D8-6F6F7BD95DA8}" type="pres">
      <dgm:prSet presAssocID="{BE4726CE-D1A9-4EED-A627-0222BE3B2BF2}" presName="textRect" presStyleLbl="revTx" presStyleIdx="1" presStyleCnt="3">
        <dgm:presLayoutVars>
          <dgm:chMax val="1"/>
          <dgm:chPref val="1"/>
        </dgm:presLayoutVars>
      </dgm:prSet>
      <dgm:spPr/>
    </dgm:pt>
    <dgm:pt modelId="{6328C0F9-715A-4B03-B5BE-3F00B5933C25}" type="pres">
      <dgm:prSet presAssocID="{24F04A2C-0F2A-43BD-A6B3-1147B404F37D}" presName="sibTrans" presStyleCnt="0"/>
      <dgm:spPr/>
    </dgm:pt>
    <dgm:pt modelId="{1C0ABD1B-A642-4C99-92E1-22C9E00C2B8E}" type="pres">
      <dgm:prSet presAssocID="{A85EE6B0-A33A-4802-B0B3-50E330E0CBC6}" presName="compNode" presStyleCnt="0"/>
      <dgm:spPr/>
    </dgm:pt>
    <dgm:pt modelId="{1FD99D99-45AE-4DF4-8957-27AC39F6A2BF}" type="pres">
      <dgm:prSet presAssocID="{A85EE6B0-A33A-4802-B0B3-50E330E0CB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la"/>
        </a:ext>
      </dgm:extLst>
    </dgm:pt>
    <dgm:pt modelId="{2E1FE437-2D50-4247-A10F-91AD25B0413D}" type="pres">
      <dgm:prSet presAssocID="{A85EE6B0-A33A-4802-B0B3-50E330E0CBC6}" presName="spaceRect" presStyleCnt="0"/>
      <dgm:spPr/>
    </dgm:pt>
    <dgm:pt modelId="{80902274-2191-4265-B7C2-EEFEF21240EE}" type="pres">
      <dgm:prSet presAssocID="{A85EE6B0-A33A-4802-B0B3-50E330E0CB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C5050C-DBE9-428A-8C77-34AB5500E4E4}" type="presOf" srcId="{E62F149F-E1B5-40D6-AA63-6ADD2C6272CB}" destId="{DF7EA087-E12F-4BC8-84DC-DABE3BF4E989}" srcOrd="0" destOrd="0" presId="urn:microsoft.com/office/officeart/2018/2/layout/IconLabelList"/>
    <dgm:cxn modelId="{3DB0B63B-B5DE-4879-9DD3-070719528580}" srcId="{F1415D93-063A-41AB-98D6-BF372C97F2D1}" destId="{BE4726CE-D1A9-4EED-A627-0222BE3B2BF2}" srcOrd="1" destOrd="0" parTransId="{49F76852-A390-4089-B247-D3FA9DCD47E7}" sibTransId="{24F04A2C-0F2A-43BD-A6B3-1147B404F37D}"/>
    <dgm:cxn modelId="{D772E18D-0531-4B7B-B107-FE8E6963451A}" srcId="{F1415D93-063A-41AB-98D6-BF372C97F2D1}" destId="{A85EE6B0-A33A-4802-B0B3-50E330E0CBC6}" srcOrd="2" destOrd="0" parTransId="{2ADB09E2-431A-48DF-A6D0-CD5564C25E97}" sibTransId="{CF411543-5D62-4B7E-B4CA-722ACE86DBB3}"/>
    <dgm:cxn modelId="{2C0AC09A-7E6C-4FEA-8373-AF69EAD92229}" srcId="{F1415D93-063A-41AB-98D6-BF372C97F2D1}" destId="{E62F149F-E1B5-40D6-AA63-6ADD2C6272CB}" srcOrd="0" destOrd="0" parTransId="{A804ED08-4FDB-4F4C-924E-C7ADA9AFF9B1}" sibTransId="{2BD2896C-D97D-49B2-84BB-F167BF029B6B}"/>
    <dgm:cxn modelId="{2417D8D5-DD5D-48A4-BA80-016F11305CDF}" type="presOf" srcId="{BE4726CE-D1A9-4EED-A627-0222BE3B2BF2}" destId="{9ADEA57D-3843-42E8-B6D8-6F6F7BD95DA8}" srcOrd="0" destOrd="0" presId="urn:microsoft.com/office/officeart/2018/2/layout/IconLabelList"/>
    <dgm:cxn modelId="{284E2DE2-617D-4AFA-AFD6-B529FE2DC400}" type="presOf" srcId="{A85EE6B0-A33A-4802-B0B3-50E330E0CBC6}" destId="{80902274-2191-4265-B7C2-EEFEF21240EE}" srcOrd="0" destOrd="0" presId="urn:microsoft.com/office/officeart/2018/2/layout/IconLabelList"/>
    <dgm:cxn modelId="{89F010E7-A278-4B56-B684-B75A77E345EE}" type="presOf" srcId="{F1415D93-063A-41AB-98D6-BF372C97F2D1}" destId="{3B7335DA-A0DC-41F6-96D4-F1AAA691DA6B}" srcOrd="0" destOrd="0" presId="urn:microsoft.com/office/officeart/2018/2/layout/IconLabelList"/>
    <dgm:cxn modelId="{CB7E6CB1-67DC-4346-9E8D-FAD8FA332BDC}" type="presParOf" srcId="{3B7335DA-A0DC-41F6-96D4-F1AAA691DA6B}" destId="{415109FA-96F5-4357-B728-4C9C466D559A}" srcOrd="0" destOrd="0" presId="urn:microsoft.com/office/officeart/2018/2/layout/IconLabelList"/>
    <dgm:cxn modelId="{50747445-BBA4-4224-80F5-D97CB63863C0}" type="presParOf" srcId="{415109FA-96F5-4357-B728-4C9C466D559A}" destId="{F94E27D1-717E-4790-9F91-40EC84E91297}" srcOrd="0" destOrd="0" presId="urn:microsoft.com/office/officeart/2018/2/layout/IconLabelList"/>
    <dgm:cxn modelId="{666D6C68-F848-428A-AD0B-BEA2742ADE36}" type="presParOf" srcId="{415109FA-96F5-4357-B728-4C9C466D559A}" destId="{821C2531-BCC7-49FE-AD62-87FC7497BA91}" srcOrd="1" destOrd="0" presId="urn:microsoft.com/office/officeart/2018/2/layout/IconLabelList"/>
    <dgm:cxn modelId="{57130A85-4D10-4F93-95EB-333EB68A2C3A}" type="presParOf" srcId="{415109FA-96F5-4357-B728-4C9C466D559A}" destId="{DF7EA087-E12F-4BC8-84DC-DABE3BF4E989}" srcOrd="2" destOrd="0" presId="urn:microsoft.com/office/officeart/2018/2/layout/IconLabelList"/>
    <dgm:cxn modelId="{B806E16F-6AAA-4369-9C2B-CF31DD0196FA}" type="presParOf" srcId="{3B7335DA-A0DC-41F6-96D4-F1AAA691DA6B}" destId="{A5C43D8B-B93A-44DF-8511-D9418E399C87}" srcOrd="1" destOrd="0" presId="urn:microsoft.com/office/officeart/2018/2/layout/IconLabelList"/>
    <dgm:cxn modelId="{4382F03F-EF47-47B0-9B9D-78C3079BF2F9}" type="presParOf" srcId="{3B7335DA-A0DC-41F6-96D4-F1AAA691DA6B}" destId="{E02A8068-9FDB-45C2-AB00-AF9D693880DD}" srcOrd="2" destOrd="0" presId="urn:microsoft.com/office/officeart/2018/2/layout/IconLabelList"/>
    <dgm:cxn modelId="{D4C87853-48A0-4BD2-BD25-A02543A575D7}" type="presParOf" srcId="{E02A8068-9FDB-45C2-AB00-AF9D693880DD}" destId="{BCD5793D-8BF0-49B5-93FA-A1DB50711A4A}" srcOrd="0" destOrd="0" presId="urn:microsoft.com/office/officeart/2018/2/layout/IconLabelList"/>
    <dgm:cxn modelId="{89AEEB3C-D063-46B5-9B13-B0E660E9DFEE}" type="presParOf" srcId="{E02A8068-9FDB-45C2-AB00-AF9D693880DD}" destId="{C321F396-741A-49F3-ABED-9AF437FCA300}" srcOrd="1" destOrd="0" presId="urn:microsoft.com/office/officeart/2018/2/layout/IconLabelList"/>
    <dgm:cxn modelId="{12F9DB3E-2873-4447-B58A-D51581E84BEF}" type="presParOf" srcId="{E02A8068-9FDB-45C2-AB00-AF9D693880DD}" destId="{9ADEA57D-3843-42E8-B6D8-6F6F7BD95DA8}" srcOrd="2" destOrd="0" presId="urn:microsoft.com/office/officeart/2018/2/layout/IconLabelList"/>
    <dgm:cxn modelId="{E809F2B4-CE50-49AD-AEA1-7AD24CC9BF46}" type="presParOf" srcId="{3B7335DA-A0DC-41F6-96D4-F1AAA691DA6B}" destId="{6328C0F9-715A-4B03-B5BE-3F00B5933C25}" srcOrd="3" destOrd="0" presId="urn:microsoft.com/office/officeart/2018/2/layout/IconLabelList"/>
    <dgm:cxn modelId="{3068C7A5-845B-44EB-A86A-FFA32020D309}" type="presParOf" srcId="{3B7335DA-A0DC-41F6-96D4-F1AAA691DA6B}" destId="{1C0ABD1B-A642-4C99-92E1-22C9E00C2B8E}" srcOrd="4" destOrd="0" presId="urn:microsoft.com/office/officeart/2018/2/layout/IconLabelList"/>
    <dgm:cxn modelId="{0DE4314E-87D4-4C04-B2F8-84C71E4613E5}" type="presParOf" srcId="{1C0ABD1B-A642-4C99-92E1-22C9E00C2B8E}" destId="{1FD99D99-45AE-4DF4-8957-27AC39F6A2BF}" srcOrd="0" destOrd="0" presId="urn:microsoft.com/office/officeart/2018/2/layout/IconLabelList"/>
    <dgm:cxn modelId="{CBDFE558-1F16-40EB-990F-28EF366E83B4}" type="presParOf" srcId="{1C0ABD1B-A642-4C99-92E1-22C9E00C2B8E}" destId="{2E1FE437-2D50-4247-A10F-91AD25B0413D}" srcOrd="1" destOrd="0" presId="urn:microsoft.com/office/officeart/2018/2/layout/IconLabelList"/>
    <dgm:cxn modelId="{7245BC5C-56C6-4FD1-9039-42833626BBDE}" type="presParOf" srcId="{1C0ABD1B-A642-4C99-92E1-22C9E00C2B8E}" destId="{80902274-2191-4265-B7C2-EEFEF21240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4AF3A4-9C9C-4FA8-8E9F-821C21491E2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F42F96-8322-4D5E-AD33-2A12B7DE8383}">
      <dgm:prSet/>
      <dgm:spPr/>
      <dgm:t>
        <a:bodyPr/>
        <a:lstStyle/>
        <a:p>
          <a:r>
            <a:rPr lang="es-ES"/>
            <a:t>Sistema de lingots en lugar de gemas para canjear por productos como lecciones extra y sets de vidas.</a:t>
          </a:r>
          <a:endParaRPr lang="en-US"/>
        </a:p>
      </dgm:t>
    </dgm:pt>
    <dgm:pt modelId="{F3CA6CD7-61BD-422D-8CF3-3E921CC0F937}" type="parTrans" cxnId="{A6AA276E-72DB-45A4-8697-F659BD893886}">
      <dgm:prSet/>
      <dgm:spPr/>
      <dgm:t>
        <a:bodyPr/>
        <a:lstStyle/>
        <a:p>
          <a:endParaRPr lang="en-US"/>
        </a:p>
      </dgm:t>
    </dgm:pt>
    <dgm:pt modelId="{506E551F-569F-4391-8FD0-0ACE0628FF89}" type="sibTrans" cxnId="{A6AA276E-72DB-45A4-8697-F659BD893886}">
      <dgm:prSet/>
      <dgm:spPr/>
      <dgm:t>
        <a:bodyPr/>
        <a:lstStyle/>
        <a:p>
          <a:endParaRPr lang="en-US"/>
        </a:p>
      </dgm:t>
    </dgm:pt>
    <dgm:pt modelId="{A8B30935-716E-4D59-B74F-2589354DD010}">
      <dgm:prSet/>
      <dgm:spPr/>
      <dgm:t>
        <a:bodyPr/>
        <a:lstStyle/>
        <a:p>
          <a:r>
            <a:rPr lang="es-ES"/>
            <a:t>Duolingo for Schools, plataforma para maestros y alumnos.</a:t>
          </a:r>
          <a:endParaRPr lang="en-US"/>
        </a:p>
      </dgm:t>
    </dgm:pt>
    <dgm:pt modelId="{F0813D97-018C-4BAA-9555-66EB55123C24}" type="parTrans" cxnId="{E893EA8F-9048-4CE1-90A2-56391BE2B4CD}">
      <dgm:prSet/>
      <dgm:spPr/>
      <dgm:t>
        <a:bodyPr/>
        <a:lstStyle/>
        <a:p>
          <a:endParaRPr lang="en-US"/>
        </a:p>
      </dgm:t>
    </dgm:pt>
    <dgm:pt modelId="{73F75FD6-5ACD-4C3D-A73A-6C8D74384B52}" type="sibTrans" cxnId="{E893EA8F-9048-4CE1-90A2-56391BE2B4CD}">
      <dgm:prSet/>
      <dgm:spPr/>
      <dgm:t>
        <a:bodyPr/>
        <a:lstStyle/>
        <a:p>
          <a:endParaRPr lang="en-US"/>
        </a:p>
      </dgm:t>
    </dgm:pt>
    <dgm:pt modelId="{3CF6302A-6841-4356-8ED4-560C8414877C}">
      <dgm:prSet/>
      <dgm:spPr/>
      <dgm:t>
        <a:bodyPr/>
        <a:lstStyle/>
        <a:p>
          <a:r>
            <a:rPr lang="es-ES"/>
            <a:t>Modo conversación en Sección de Cuentos.</a:t>
          </a:r>
          <a:endParaRPr lang="en-US"/>
        </a:p>
      </dgm:t>
    </dgm:pt>
    <dgm:pt modelId="{EE5467D1-7B69-4AD3-B1EA-1B4C55019CE2}" type="parTrans" cxnId="{62909494-4A98-4342-AEA9-4592D753C6DB}">
      <dgm:prSet/>
      <dgm:spPr/>
      <dgm:t>
        <a:bodyPr/>
        <a:lstStyle/>
        <a:p>
          <a:endParaRPr lang="en-US"/>
        </a:p>
      </dgm:t>
    </dgm:pt>
    <dgm:pt modelId="{90B8F34E-B213-4BEC-955C-A90213555C4A}" type="sibTrans" cxnId="{62909494-4A98-4342-AEA9-4592D753C6DB}">
      <dgm:prSet/>
      <dgm:spPr/>
      <dgm:t>
        <a:bodyPr/>
        <a:lstStyle/>
        <a:p>
          <a:endParaRPr lang="en-US"/>
        </a:p>
      </dgm:t>
    </dgm:pt>
    <dgm:pt modelId="{084923F2-0D70-453B-A9F1-D433E34373DC}">
      <dgm:prSet/>
      <dgm:spPr/>
      <dgm:t>
        <a:bodyPr/>
        <a:lstStyle/>
        <a:p>
          <a:r>
            <a:rPr lang="es-ES"/>
            <a:t>Enlaces directos a redes sociales y centro de información.</a:t>
          </a:r>
          <a:endParaRPr lang="en-US"/>
        </a:p>
      </dgm:t>
    </dgm:pt>
    <dgm:pt modelId="{20DAEBC6-B18D-4985-BDA0-BE09557C0DFF}" type="parTrans" cxnId="{8F4D371F-3A0D-4013-99A7-4566CDEEA112}">
      <dgm:prSet/>
      <dgm:spPr/>
      <dgm:t>
        <a:bodyPr/>
        <a:lstStyle/>
        <a:p>
          <a:endParaRPr lang="en-US"/>
        </a:p>
      </dgm:t>
    </dgm:pt>
    <dgm:pt modelId="{B5C08AEB-6EBE-4D1D-8A81-7EF0D86EF94D}" type="sibTrans" cxnId="{8F4D371F-3A0D-4013-99A7-4566CDEEA112}">
      <dgm:prSet/>
      <dgm:spPr/>
      <dgm:t>
        <a:bodyPr/>
        <a:lstStyle/>
        <a:p>
          <a:endParaRPr lang="en-US"/>
        </a:p>
      </dgm:t>
    </dgm:pt>
    <dgm:pt modelId="{971DBF97-AB47-4718-B6A7-DDA663A25372}">
      <dgm:prSet/>
      <dgm:spPr/>
      <dgm:t>
        <a:bodyPr/>
        <a:lstStyle/>
        <a:p>
          <a:r>
            <a:rPr lang="es-ES"/>
            <a:t>Vocabulario y posibilidad de escuchar podcasts para algunos cursos.</a:t>
          </a:r>
          <a:endParaRPr lang="en-US"/>
        </a:p>
      </dgm:t>
    </dgm:pt>
    <dgm:pt modelId="{97322A98-3D8E-4056-91C8-EB20B00DD44E}" type="parTrans" cxnId="{AD81C3B8-46C8-414D-8C0D-0A60C4F1AE27}">
      <dgm:prSet/>
      <dgm:spPr/>
      <dgm:t>
        <a:bodyPr/>
        <a:lstStyle/>
        <a:p>
          <a:endParaRPr lang="en-US"/>
        </a:p>
      </dgm:t>
    </dgm:pt>
    <dgm:pt modelId="{31FF7C7E-2229-47D3-8DC1-010FDC4FA883}" type="sibTrans" cxnId="{AD81C3B8-46C8-414D-8C0D-0A60C4F1AE27}">
      <dgm:prSet/>
      <dgm:spPr/>
      <dgm:t>
        <a:bodyPr/>
        <a:lstStyle/>
        <a:p>
          <a:endParaRPr lang="en-US"/>
        </a:p>
      </dgm:t>
    </dgm:pt>
    <dgm:pt modelId="{763BDD4A-31D1-43CB-A0D4-C41DE4139B57}" type="pres">
      <dgm:prSet presAssocID="{204AF3A4-9C9C-4FA8-8E9F-821C21491E23}" presName="linear" presStyleCnt="0">
        <dgm:presLayoutVars>
          <dgm:animLvl val="lvl"/>
          <dgm:resizeHandles val="exact"/>
        </dgm:presLayoutVars>
      </dgm:prSet>
      <dgm:spPr/>
    </dgm:pt>
    <dgm:pt modelId="{5E95DA16-6F26-495D-970E-740CD0DE9D49}" type="pres">
      <dgm:prSet presAssocID="{54F42F96-8322-4D5E-AD33-2A12B7DE838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4ED52E1-ED51-41D0-8D6A-7AC0E61E9FD0}" type="pres">
      <dgm:prSet presAssocID="{506E551F-569F-4391-8FD0-0ACE0628FF89}" presName="spacer" presStyleCnt="0"/>
      <dgm:spPr/>
    </dgm:pt>
    <dgm:pt modelId="{8B0C143D-EA95-4F54-AB65-893F256160E4}" type="pres">
      <dgm:prSet presAssocID="{A8B30935-716E-4D59-B74F-2589354DD01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4C0FD0E-5B1A-450E-8B78-FDA4F802E905}" type="pres">
      <dgm:prSet presAssocID="{73F75FD6-5ACD-4C3D-A73A-6C8D74384B52}" presName="spacer" presStyleCnt="0"/>
      <dgm:spPr/>
    </dgm:pt>
    <dgm:pt modelId="{81F823C7-726F-44D9-8C6D-219068450960}" type="pres">
      <dgm:prSet presAssocID="{3CF6302A-6841-4356-8ED4-560C8414877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7849340-087E-498E-958B-16F87AB6BDAA}" type="pres">
      <dgm:prSet presAssocID="{90B8F34E-B213-4BEC-955C-A90213555C4A}" presName="spacer" presStyleCnt="0"/>
      <dgm:spPr/>
    </dgm:pt>
    <dgm:pt modelId="{EC8A90A5-3B74-4FA1-BE9E-97B8E3DE23B9}" type="pres">
      <dgm:prSet presAssocID="{084923F2-0D70-453B-A9F1-D433E34373D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291E0CF-8959-45EB-A75E-03DABDF03B63}" type="pres">
      <dgm:prSet presAssocID="{B5C08AEB-6EBE-4D1D-8A81-7EF0D86EF94D}" presName="spacer" presStyleCnt="0"/>
      <dgm:spPr/>
    </dgm:pt>
    <dgm:pt modelId="{2951ADBB-620B-4DC4-9C82-7C5359850AFE}" type="pres">
      <dgm:prSet presAssocID="{971DBF97-AB47-4718-B6A7-DDA663A2537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F4D371F-3A0D-4013-99A7-4566CDEEA112}" srcId="{204AF3A4-9C9C-4FA8-8E9F-821C21491E23}" destId="{084923F2-0D70-453B-A9F1-D433E34373DC}" srcOrd="3" destOrd="0" parTransId="{20DAEBC6-B18D-4985-BDA0-BE09557C0DFF}" sibTransId="{B5C08AEB-6EBE-4D1D-8A81-7EF0D86EF94D}"/>
    <dgm:cxn modelId="{D2B6F339-FF28-40C3-A165-241898FB537F}" type="presOf" srcId="{54F42F96-8322-4D5E-AD33-2A12B7DE8383}" destId="{5E95DA16-6F26-495D-970E-740CD0DE9D49}" srcOrd="0" destOrd="0" presId="urn:microsoft.com/office/officeart/2005/8/layout/vList2"/>
    <dgm:cxn modelId="{73FB133D-C4F3-4BE7-8E4D-CEB245CB6E68}" type="presOf" srcId="{A8B30935-716E-4D59-B74F-2589354DD010}" destId="{8B0C143D-EA95-4F54-AB65-893F256160E4}" srcOrd="0" destOrd="0" presId="urn:microsoft.com/office/officeart/2005/8/layout/vList2"/>
    <dgm:cxn modelId="{34FCA561-B3D7-4AB1-8381-A80E26D6C612}" type="presOf" srcId="{971DBF97-AB47-4718-B6A7-DDA663A25372}" destId="{2951ADBB-620B-4DC4-9C82-7C5359850AFE}" srcOrd="0" destOrd="0" presId="urn:microsoft.com/office/officeart/2005/8/layout/vList2"/>
    <dgm:cxn modelId="{615F2B62-123A-40E3-9586-D90143682D45}" type="presOf" srcId="{084923F2-0D70-453B-A9F1-D433E34373DC}" destId="{EC8A90A5-3B74-4FA1-BE9E-97B8E3DE23B9}" srcOrd="0" destOrd="0" presId="urn:microsoft.com/office/officeart/2005/8/layout/vList2"/>
    <dgm:cxn modelId="{A6AA276E-72DB-45A4-8697-F659BD893886}" srcId="{204AF3A4-9C9C-4FA8-8E9F-821C21491E23}" destId="{54F42F96-8322-4D5E-AD33-2A12B7DE8383}" srcOrd="0" destOrd="0" parTransId="{F3CA6CD7-61BD-422D-8CF3-3E921CC0F937}" sibTransId="{506E551F-569F-4391-8FD0-0ACE0628FF89}"/>
    <dgm:cxn modelId="{1BD95B59-7692-4BA8-B7BD-9621AC05D8EA}" type="presOf" srcId="{204AF3A4-9C9C-4FA8-8E9F-821C21491E23}" destId="{763BDD4A-31D1-43CB-A0D4-C41DE4139B57}" srcOrd="0" destOrd="0" presId="urn:microsoft.com/office/officeart/2005/8/layout/vList2"/>
    <dgm:cxn modelId="{E893EA8F-9048-4CE1-90A2-56391BE2B4CD}" srcId="{204AF3A4-9C9C-4FA8-8E9F-821C21491E23}" destId="{A8B30935-716E-4D59-B74F-2589354DD010}" srcOrd="1" destOrd="0" parTransId="{F0813D97-018C-4BAA-9555-66EB55123C24}" sibTransId="{73F75FD6-5ACD-4C3D-A73A-6C8D74384B52}"/>
    <dgm:cxn modelId="{62909494-4A98-4342-AEA9-4592D753C6DB}" srcId="{204AF3A4-9C9C-4FA8-8E9F-821C21491E23}" destId="{3CF6302A-6841-4356-8ED4-560C8414877C}" srcOrd="2" destOrd="0" parTransId="{EE5467D1-7B69-4AD3-B1EA-1B4C55019CE2}" sibTransId="{90B8F34E-B213-4BEC-955C-A90213555C4A}"/>
    <dgm:cxn modelId="{8FD40AB0-E522-43F3-AE24-2D8378A4120C}" type="presOf" srcId="{3CF6302A-6841-4356-8ED4-560C8414877C}" destId="{81F823C7-726F-44D9-8C6D-219068450960}" srcOrd="0" destOrd="0" presId="urn:microsoft.com/office/officeart/2005/8/layout/vList2"/>
    <dgm:cxn modelId="{AD81C3B8-46C8-414D-8C0D-0A60C4F1AE27}" srcId="{204AF3A4-9C9C-4FA8-8E9F-821C21491E23}" destId="{971DBF97-AB47-4718-B6A7-DDA663A25372}" srcOrd="4" destOrd="0" parTransId="{97322A98-3D8E-4056-91C8-EB20B00DD44E}" sibTransId="{31FF7C7E-2229-47D3-8DC1-010FDC4FA883}"/>
    <dgm:cxn modelId="{4BAFC9AD-1781-4D29-A696-C69B052826DD}" type="presParOf" srcId="{763BDD4A-31D1-43CB-A0D4-C41DE4139B57}" destId="{5E95DA16-6F26-495D-970E-740CD0DE9D49}" srcOrd="0" destOrd="0" presId="urn:microsoft.com/office/officeart/2005/8/layout/vList2"/>
    <dgm:cxn modelId="{E019E7D3-C03C-4DA2-ADEF-8638391B9ED9}" type="presParOf" srcId="{763BDD4A-31D1-43CB-A0D4-C41DE4139B57}" destId="{54ED52E1-ED51-41D0-8D6A-7AC0E61E9FD0}" srcOrd="1" destOrd="0" presId="urn:microsoft.com/office/officeart/2005/8/layout/vList2"/>
    <dgm:cxn modelId="{872FAFF2-CA7A-4503-AEC6-FA3057512919}" type="presParOf" srcId="{763BDD4A-31D1-43CB-A0D4-C41DE4139B57}" destId="{8B0C143D-EA95-4F54-AB65-893F256160E4}" srcOrd="2" destOrd="0" presId="urn:microsoft.com/office/officeart/2005/8/layout/vList2"/>
    <dgm:cxn modelId="{5F5456F2-D615-43E9-BE96-A50047563FC5}" type="presParOf" srcId="{763BDD4A-31D1-43CB-A0D4-C41DE4139B57}" destId="{B4C0FD0E-5B1A-450E-8B78-FDA4F802E905}" srcOrd="3" destOrd="0" presId="urn:microsoft.com/office/officeart/2005/8/layout/vList2"/>
    <dgm:cxn modelId="{5FCB99F8-6B4C-49C8-B331-820FD930854A}" type="presParOf" srcId="{763BDD4A-31D1-43CB-A0D4-C41DE4139B57}" destId="{81F823C7-726F-44D9-8C6D-219068450960}" srcOrd="4" destOrd="0" presId="urn:microsoft.com/office/officeart/2005/8/layout/vList2"/>
    <dgm:cxn modelId="{A90EC05C-1384-4ED1-9F1F-60008B908E7B}" type="presParOf" srcId="{763BDD4A-31D1-43CB-A0D4-C41DE4139B57}" destId="{67849340-087E-498E-958B-16F87AB6BDAA}" srcOrd="5" destOrd="0" presId="urn:microsoft.com/office/officeart/2005/8/layout/vList2"/>
    <dgm:cxn modelId="{D7C2C810-D518-4FAC-83B9-C8E35946D000}" type="presParOf" srcId="{763BDD4A-31D1-43CB-A0D4-C41DE4139B57}" destId="{EC8A90A5-3B74-4FA1-BE9E-97B8E3DE23B9}" srcOrd="6" destOrd="0" presId="urn:microsoft.com/office/officeart/2005/8/layout/vList2"/>
    <dgm:cxn modelId="{C7CA2284-A66B-4109-99AE-23E1904E4533}" type="presParOf" srcId="{763BDD4A-31D1-43CB-A0D4-C41DE4139B57}" destId="{A291E0CF-8959-45EB-A75E-03DABDF03B63}" srcOrd="7" destOrd="0" presId="urn:microsoft.com/office/officeart/2005/8/layout/vList2"/>
    <dgm:cxn modelId="{BD919B9F-58CE-4D31-822E-2E1E90C95B4D}" type="presParOf" srcId="{763BDD4A-31D1-43CB-A0D4-C41DE4139B57}" destId="{2951ADBB-620B-4DC4-9C82-7C5359850AF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DC92EF-1718-4C60-AC50-54E10BDF805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06D7A0-AA39-465F-B446-76B20B522A97}">
      <dgm:prSet/>
      <dgm:spPr/>
      <dgm:t>
        <a:bodyPr/>
        <a:lstStyle/>
        <a:p>
          <a:pPr>
            <a:defRPr cap="all"/>
          </a:pPr>
          <a:r>
            <a:rPr lang="es-ES"/>
            <a:t>Posibilidad de clases en vivo.</a:t>
          </a:r>
          <a:endParaRPr lang="en-US"/>
        </a:p>
      </dgm:t>
    </dgm:pt>
    <dgm:pt modelId="{C21CF0FC-A499-4171-9391-622EA10C7086}" type="parTrans" cxnId="{712F0E58-124E-4185-B57D-26900C6E0EAF}">
      <dgm:prSet/>
      <dgm:spPr/>
      <dgm:t>
        <a:bodyPr/>
        <a:lstStyle/>
        <a:p>
          <a:endParaRPr lang="en-US"/>
        </a:p>
      </dgm:t>
    </dgm:pt>
    <dgm:pt modelId="{C1CC9594-0A65-42AB-8E4D-9811E9640D2B}" type="sibTrans" cxnId="{712F0E58-124E-4185-B57D-26900C6E0EAF}">
      <dgm:prSet/>
      <dgm:spPr/>
      <dgm:t>
        <a:bodyPr/>
        <a:lstStyle/>
        <a:p>
          <a:endParaRPr lang="en-US"/>
        </a:p>
      </dgm:t>
    </dgm:pt>
    <dgm:pt modelId="{CBEB599F-3FDC-4B39-AF30-D83A24884782}">
      <dgm:prSet/>
      <dgm:spPr/>
      <dgm:t>
        <a:bodyPr/>
        <a:lstStyle/>
        <a:p>
          <a:pPr>
            <a:defRPr cap="all"/>
          </a:pPr>
          <a:r>
            <a:rPr lang="es-ES"/>
            <a:t>Mejora de algoritmos de aprendizaje adaptativo.</a:t>
          </a:r>
          <a:endParaRPr lang="en-US"/>
        </a:p>
      </dgm:t>
    </dgm:pt>
    <dgm:pt modelId="{847B0CE3-8C46-4ADF-A08C-17B1233863D0}" type="parTrans" cxnId="{B50B6AB8-EDD1-4D6B-94C8-95849181C5F3}">
      <dgm:prSet/>
      <dgm:spPr/>
      <dgm:t>
        <a:bodyPr/>
        <a:lstStyle/>
        <a:p>
          <a:endParaRPr lang="en-US"/>
        </a:p>
      </dgm:t>
    </dgm:pt>
    <dgm:pt modelId="{A3809027-28C2-4F1C-A966-D723A391488A}" type="sibTrans" cxnId="{B50B6AB8-EDD1-4D6B-94C8-95849181C5F3}">
      <dgm:prSet/>
      <dgm:spPr/>
      <dgm:t>
        <a:bodyPr/>
        <a:lstStyle/>
        <a:p>
          <a:endParaRPr lang="en-US"/>
        </a:p>
      </dgm:t>
    </dgm:pt>
    <dgm:pt modelId="{63DE30C3-9089-4471-B5BB-9ECD544A271A}">
      <dgm:prSet/>
      <dgm:spPr/>
      <dgm:t>
        <a:bodyPr/>
        <a:lstStyle/>
        <a:p>
          <a:pPr>
            <a:defRPr cap="all"/>
          </a:pPr>
          <a:r>
            <a:rPr lang="es-ES"/>
            <a:t>Aprendizaje de más de una lengua.</a:t>
          </a:r>
          <a:endParaRPr lang="en-US"/>
        </a:p>
      </dgm:t>
    </dgm:pt>
    <dgm:pt modelId="{AA53E152-B77E-4918-B1C6-C8D6A9FC0480}" type="parTrans" cxnId="{808D6AB4-CABE-4738-8CFF-674B19F04E5B}">
      <dgm:prSet/>
      <dgm:spPr/>
      <dgm:t>
        <a:bodyPr/>
        <a:lstStyle/>
        <a:p>
          <a:endParaRPr lang="en-US"/>
        </a:p>
      </dgm:t>
    </dgm:pt>
    <dgm:pt modelId="{07B1F4C4-ECD1-49DB-A29E-05440B918635}" type="sibTrans" cxnId="{808D6AB4-CABE-4738-8CFF-674B19F04E5B}">
      <dgm:prSet/>
      <dgm:spPr/>
      <dgm:t>
        <a:bodyPr/>
        <a:lstStyle/>
        <a:p>
          <a:endParaRPr lang="en-US"/>
        </a:p>
      </dgm:t>
    </dgm:pt>
    <dgm:pt modelId="{0D36D204-D091-4ECD-9047-F2E9A66AAB6C}">
      <dgm:prSet/>
      <dgm:spPr/>
      <dgm:t>
        <a:bodyPr/>
        <a:lstStyle/>
        <a:p>
          <a:pPr>
            <a:defRPr cap="all"/>
          </a:pPr>
          <a:r>
            <a:rPr lang="es-ES"/>
            <a:t>Soporte técnico en todos los dispositivos.</a:t>
          </a:r>
          <a:endParaRPr lang="en-US"/>
        </a:p>
      </dgm:t>
    </dgm:pt>
    <dgm:pt modelId="{B15A35E2-1915-4CEE-B2D9-50607F24E0A6}" type="parTrans" cxnId="{6A0C5DB1-E1FE-4638-B5EA-3364D202B904}">
      <dgm:prSet/>
      <dgm:spPr/>
      <dgm:t>
        <a:bodyPr/>
        <a:lstStyle/>
        <a:p>
          <a:endParaRPr lang="en-US"/>
        </a:p>
      </dgm:t>
    </dgm:pt>
    <dgm:pt modelId="{06E66731-D1DD-4E1D-AD79-CEA55AFF7FD5}" type="sibTrans" cxnId="{6A0C5DB1-E1FE-4638-B5EA-3364D202B904}">
      <dgm:prSet/>
      <dgm:spPr/>
      <dgm:t>
        <a:bodyPr/>
        <a:lstStyle/>
        <a:p>
          <a:endParaRPr lang="en-US"/>
        </a:p>
      </dgm:t>
    </dgm:pt>
    <dgm:pt modelId="{AA4D9EAE-FF5F-44D9-ADD0-C4D816A220B0}" type="pres">
      <dgm:prSet presAssocID="{0DDC92EF-1718-4C60-AC50-54E10BDF8052}" presName="root" presStyleCnt="0">
        <dgm:presLayoutVars>
          <dgm:dir/>
          <dgm:resizeHandles val="exact"/>
        </dgm:presLayoutVars>
      </dgm:prSet>
      <dgm:spPr/>
    </dgm:pt>
    <dgm:pt modelId="{4AC586FB-2E9F-4969-927B-110685F408DB}" type="pres">
      <dgm:prSet presAssocID="{7F06D7A0-AA39-465F-B446-76B20B522A97}" presName="compNode" presStyleCnt="0"/>
      <dgm:spPr/>
    </dgm:pt>
    <dgm:pt modelId="{12B41CA2-5630-4B7F-9DFA-533C672CABD5}" type="pres">
      <dgm:prSet presAssocID="{7F06D7A0-AA39-465F-B446-76B20B522A9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F4ADE6D-89E3-4F25-AAD2-0484F7C23787}" type="pres">
      <dgm:prSet presAssocID="{7F06D7A0-AA39-465F-B446-76B20B522A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a"/>
        </a:ext>
      </dgm:extLst>
    </dgm:pt>
    <dgm:pt modelId="{91595434-1CE9-4D06-BC73-C2F55F175070}" type="pres">
      <dgm:prSet presAssocID="{7F06D7A0-AA39-465F-B446-76B20B522A97}" presName="spaceRect" presStyleCnt="0"/>
      <dgm:spPr/>
    </dgm:pt>
    <dgm:pt modelId="{6117827D-C291-45A2-BBE8-94C04974306A}" type="pres">
      <dgm:prSet presAssocID="{7F06D7A0-AA39-465F-B446-76B20B522A97}" presName="textRect" presStyleLbl="revTx" presStyleIdx="0" presStyleCnt="4">
        <dgm:presLayoutVars>
          <dgm:chMax val="1"/>
          <dgm:chPref val="1"/>
        </dgm:presLayoutVars>
      </dgm:prSet>
      <dgm:spPr/>
    </dgm:pt>
    <dgm:pt modelId="{2029D87D-134C-49F3-B3F0-C7DB8C6E432A}" type="pres">
      <dgm:prSet presAssocID="{C1CC9594-0A65-42AB-8E4D-9811E9640D2B}" presName="sibTrans" presStyleCnt="0"/>
      <dgm:spPr/>
    </dgm:pt>
    <dgm:pt modelId="{18FC1545-EF15-482C-9123-A87C274FA5FD}" type="pres">
      <dgm:prSet presAssocID="{CBEB599F-3FDC-4B39-AF30-D83A24884782}" presName="compNode" presStyleCnt="0"/>
      <dgm:spPr/>
    </dgm:pt>
    <dgm:pt modelId="{3D1E413A-8F0E-437B-AACE-640DF2478744}" type="pres">
      <dgm:prSet presAssocID="{CBEB599F-3FDC-4B39-AF30-D83A24884782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CAEBA30-914D-47A6-9EEF-0A2EB5EADEDB}" type="pres">
      <dgm:prSet presAssocID="{CBEB599F-3FDC-4B39-AF30-D83A2488478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0B7333E2-35FE-408B-9662-E3F091F2C0E3}" type="pres">
      <dgm:prSet presAssocID="{CBEB599F-3FDC-4B39-AF30-D83A24884782}" presName="spaceRect" presStyleCnt="0"/>
      <dgm:spPr/>
    </dgm:pt>
    <dgm:pt modelId="{05111D4F-BA77-4AC7-B576-AFACBE85C697}" type="pres">
      <dgm:prSet presAssocID="{CBEB599F-3FDC-4B39-AF30-D83A24884782}" presName="textRect" presStyleLbl="revTx" presStyleIdx="1" presStyleCnt="4">
        <dgm:presLayoutVars>
          <dgm:chMax val="1"/>
          <dgm:chPref val="1"/>
        </dgm:presLayoutVars>
      </dgm:prSet>
      <dgm:spPr/>
    </dgm:pt>
    <dgm:pt modelId="{E78C839B-F6A0-4DC6-BAE5-F47547529718}" type="pres">
      <dgm:prSet presAssocID="{A3809027-28C2-4F1C-A966-D723A391488A}" presName="sibTrans" presStyleCnt="0"/>
      <dgm:spPr/>
    </dgm:pt>
    <dgm:pt modelId="{383263FC-3DC6-4211-9FCC-C5420327198B}" type="pres">
      <dgm:prSet presAssocID="{63DE30C3-9089-4471-B5BB-9ECD544A271A}" presName="compNode" presStyleCnt="0"/>
      <dgm:spPr/>
    </dgm:pt>
    <dgm:pt modelId="{82366B00-27B9-4153-8C12-257B1F1BF899}" type="pres">
      <dgm:prSet presAssocID="{63DE30C3-9089-4471-B5BB-9ECD544A271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BFB63C6-8FEC-4862-9A64-6E8429E0423C}" type="pres">
      <dgm:prSet presAssocID="{63DE30C3-9089-4471-B5BB-9ECD544A271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ngua"/>
        </a:ext>
      </dgm:extLst>
    </dgm:pt>
    <dgm:pt modelId="{6E214A64-B5FB-44D6-B6B9-6FDD0F217CB1}" type="pres">
      <dgm:prSet presAssocID="{63DE30C3-9089-4471-B5BB-9ECD544A271A}" presName="spaceRect" presStyleCnt="0"/>
      <dgm:spPr/>
    </dgm:pt>
    <dgm:pt modelId="{86C38048-4F7B-44F5-85FD-14C0A5EB0F83}" type="pres">
      <dgm:prSet presAssocID="{63DE30C3-9089-4471-B5BB-9ECD544A271A}" presName="textRect" presStyleLbl="revTx" presStyleIdx="2" presStyleCnt="4">
        <dgm:presLayoutVars>
          <dgm:chMax val="1"/>
          <dgm:chPref val="1"/>
        </dgm:presLayoutVars>
      </dgm:prSet>
      <dgm:spPr/>
    </dgm:pt>
    <dgm:pt modelId="{FF4089BE-8E59-41BF-AAC3-E25717E3C2C0}" type="pres">
      <dgm:prSet presAssocID="{07B1F4C4-ECD1-49DB-A29E-05440B918635}" presName="sibTrans" presStyleCnt="0"/>
      <dgm:spPr/>
    </dgm:pt>
    <dgm:pt modelId="{FFFDFFDF-BAD7-422F-AD93-CFE852203C2B}" type="pres">
      <dgm:prSet presAssocID="{0D36D204-D091-4ECD-9047-F2E9A66AAB6C}" presName="compNode" presStyleCnt="0"/>
      <dgm:spPr/>
    </dgm:pt>
    <dgm:pt modelId="{9053DB9F-A7B2-43EF-8FF9-8676F16FB251}" type="pres">
      <dgm:prSet presAssocID="{0D36D204-D091-4ECD-9047-F2E9A66AAB6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2564CC5-90D1-4BA3-9264-6732A83EC3D6}" type="pres">
      <dgm:prSet presAssocID="{0D36D204-D091-4ECD-9047-F2E9A66AAB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AD92FB12-D941-4809-916D-526A4C4014E1}" type="pres">
      <dgm:prSet presAssocID="{0D36D204-D091-4ECD-9047-F2E9A66AAB6C}" presName="spaceRect" presStyleCnt="0"/>
      <dgm:spPr/>
    </dgm:pt>
    <dgm:pt modelId="{ECF9E32C-1E42-48C1-BE03-CF5B15214491}" type="pres">
      <dgm:prSet presAssocID="{0D36D204-D091-4ECD-9047-F2E9A66AAB6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62DC3A-295D-455D-A8D4-ADF10B24E90E}" type="presOf" srcId="{0DDC92EF-1718-4C60-AC50-54E10BDF8052}" destId="{AA4D9EAE-FF5F-44D9-ADD0-C4D816A220B0}" srcOrd="0" destOrd="0" presId="urn:microsoft.com/office/officeart/2018/5/layout/IconLeafLabelList"/>
    <dgm:cxn modelId="{712F0E58-124E-4185-B57D-26900C6E0EAF}" srcId="{0DDC92EF-1718-4C60-AC50-54E10BDF8052}" destId="{7F06D7A0-AA39-465F-B446-76B20B522A97}" srcOrd="0" destOrd="0" parTransId="{C21CF0FC-A499-4171-9391-622EA10C7086}" sibTransId="{C1CC9594-0A65-42AB-8E4D-9811E9640D2B}"/>
    <dgm:cxn modelId="{5A6C9582-30B2-4489-BD86-93ABF77B47A7}" type="presOf" srcId="{63DE30C3-9089-4471-B5BB-9ECD544A271A}" destId="{86C38048-4F7B-44F5-85FD-14C0A5EB0F83}" srcOrd="0" destOrd="0" presId="urn:microsoft.com/office/officeart/2018/5/layout/IconLeafLabelList"/>
    <dgm:cxn modelId="{05E58384-162D-4609-A2CE-723287508649}" type="presOf" srcId="{CBEB599F-3FDC-4B39-AF30-D83A24884782}" destId="{05111D4F-BA77-4AC7-B576-AFACBE85C697}" srcOrd="0" destOrd="0" presId="urn:microsoft.com/office/officeart/2018/5/layout/IconLeafLabelList"/>
    <dgm:cxn modelId="{6A0C5DB1-E1FE-4638-B5EA-3364D202B904}" srcId="{0DDC92EF-1718-4C60-AC50-54E10BDF8052}" destId="{0D36D204-D091-4ECD-9047-F2E9A66AAB6C}" srcOrd="3" destOrd="0" parTransId="{B15A35E2-1915-4CEE-B2D9-50607F24E0A6}" sibTransId="{06E66731-D1DD-4E1D-AD79-CEA55AFF7FD5}"/>
    <dgm:cxn modelId="{808D6AB4-CABE-4738-8CFF-674B19F04E5B}" srcId="{0DDC92EF-1718-4C60-AC50-54E10BDF8052}" destId="{63DE30C3-9089-4471-B5BB-9ECD544A271A}" srcOrd="2" destOrd="0" parTransId="{AA53E152-B77E-4918-B1C6-C8D6A9FC0480}" sibTransId="{07B1F4C4-ECD1-49DB-A29E-05440B918635}"/>
    <dgm:cxn modelId="{B50B6AB8-EDD1-4D6B-94C8-95849181C5F3}" srcId="{0DDC92EF-1718-4C60-AC50-54E10BDF8052}" destId="{CBEB599F-3FDC-4B39-AF30-D83A24884782}" srcOrd="1" destOrd="0" parTransId="{847B0CE3-8C46-4ADF-A08C-17B1233863D0}" sibTransId="{A3809027-28C2-4F1C-A966-D723A391488A}"/>
    <dgm:cxn modelId="{644FD1D4-C807-49B4-BAF6-A4921FB8E7BC}" type="presOf" srcId="{0D36D204-D091-4ECD-9047-F2E9A66AAB6C}" destId="{ECF9E32C-1E42-48C1-BE03-CF5B15214491}" srcOrd="0" destOrd="0" presId="urn:microsoft.com/office/officeart/2018/5/layout/IconLeafLabelList"/>
    <dgm:cxn modelId="{E6D070F7-3A9E-4E0B-B8D1-5417209C3EAC}" type="presOf" srcId="{7F06D7A0-AA39-465F-B446-76B20B522A97}" destId="{6117827D-C291-45A2-BBE8-94C04974306A}" srcOrd="0" destOrd="0" presId="urn:microsoft.com/office/officeart/2018/5/layout/IconLeafLabelList"/>
    <dgm:cxn modelId="{2829573D-AC96-45AC-A5BD-06BAC2041166}" type="presParOf" srcId="{AA4D9EAE-FF5F-44D9-ADD0-C4D816A220B0}" destId="{4AC586FB-2E9F-4969-927B-110685F408DB}" srcOrd="0" destOrd="0" presId="urn:microsoft.com/office/officeart/2018/5/layout/IconLeafLabelList"/>
    <dgm:cxn modelId="{89101BF9-0BFA-48B1-9317-660BEDCB08D8}" type="presParOf" srcId="{4AC586FB-2E9F-4969-927B-110685F408DB}" destId="{12B41CA2-5630-4B7F-9DFA-533C672CABD5}" srcOrd="0" destOrd="0" presId="urn:microsoft.com/office/officeart/2018/5/layout/IconLeafLabelList"/>
    <dgm:cxn modelId="{3D2F387B-FA77-49B4-AAB3-6643666A563D}" type="presParOf" srcId="{4AC586FB-2E9F-4969-927B-110685F408DB}" destId="{FF4ADE6D-89E3-4F25-AAD2-0484F7C23787}" srcOrd="1" destOrd="0" presId="urn:microsoft.com/office/officeart/2018/5/layout/IconLeafLabelList"/>
    <dgm:cxn modelId="{D94E9548-1444-4BFF-91DA-ABAAB739CAD4}" type="presParOf" srcId="{4AC586FB-2E9F-4969-927B-110685F408DB}" destId="{91595434-1CE9-4D06-BC73-C2F55F175070}" srcOrd="2" destOrd="0" presId="urn:microsoft.com/office/officeart/2018/5/layout/IconLeafLabelList"/>
    <dgm:cxn modelId="{A12C206F-65CD-45C8-9833-A05911230E3A}" type="presParOf" srcId="{4AC586FB-2E9F-4969-927B-110685F408DB}" destId="{6117827D-C291-45A2-BBE8-94C04974306A}" srcOrd="3" destOrd="0" presId="urn:microsoft.com/office/officeart/2018/5/layout/IconLeafLabelList"/>
    <dgm:cxn modelId="{8E463351-5060-46E6-80C3-8F84AA7B3ECE}" type="presParOf" srcId="{AA4D9EAE-FF5F-44D9-ADD0-C4D816A220B0}" destId="{2029D87D-134C-49F3-B3F0-C7DB8C6E432A}" srcOrd="1" destOrd="0" presId="urn:microsoft.com/office/officeart/2018/5/layout/IconLeafLabelList"/>
    <dgm:cxn modelId="{10CD6540-4A0C-40A3-88CC-9834FBFBA2BE}" type="presParOf" srcId="{AA4D9EAE-FF5F-44D9-ADD0-C4D816A220B0}" destId="{18FC1545-EF15-482C-9123-A87C274FA5FD}" srcOrd="2" destOrd="0" presId="urn:microsoft.com/office/officeart/2018/5/layout/IconLeafLabelList"/>
    <dgm:cxn modelId="{1C387375-1A38-4C57-9139-CC43CBF9E796}" type="presParOf" srcId="{18FC1545-EF15-482C-9123-A87C274FA5FD}" destId="{3D1E413A-8F0E-437B-AACE-640DF2478744}" srcOrd="0" destOrd="0" presId="urn:microsoft.com/office/officeart/2018/5/layout/IconLeafLabelList"/>
    <dgm:cxn modelId="{F5BC3C8E-3939-40A3-BC53-D49521588ED4}" type="presParOf" srcId="{18FC1545-EF15-482C-9123-A87C274FA5FD}" destId="{CCAEBA30-914D-47A6-9EEF-0A2EB5EADEDB}" srcOrd="1" destOrd="0" presId="urn:microsoft.com/office/officeart/2018/5/layout/IconLeafLabelList"/>
    <dgm:cxn modelId="{B5E00396-CD66-479F-9A0E-BB077E293348}" type="presParOf" srcId="{18FC1545-EF15-482C-9123-A87C274FA5FD}" destId="{0B7333E2-35FE-408B-9662-E3F091F2C0E3}" srcOrd="2" destOrd="0" presId="urn:microsoft.com/office/officeart/2018/5/layout/IconLeafLabelList"/>
    <dgm:cxn modelId="{99C55E2D-279B-44FD-8780-571EE32AAFD0}" type="presParOf" srcId="{18FC1545-EF15-482C-9123-A87C274FA5FD}" destId="{05111D4F-BA77-4AC7-B576-AFACBE85C697}" srcOrd="3" destOrd="0" presId="urn:microsoft.com/office/officeart/2018/5/layout/IconLeafLabelList"/>
    <dgm:cxn modelId="{F051FDD8-E592-4E9C-B5F7-A5A07ADEBDF4}" type="presParOf" srcId="{AA4D9EAE-FF5F-44D9-ADD0-C4D816A220B0}" destId="{E78C839B-F6A0-4DC6-BAE5-F47547529718}" srcOrd="3" destOrd="0" presId="urn:microsoft.com/office/officeart/2018/5/layout/IconLeafLabelList"/>
    <dgm:cxn modelId="{E2C46E3E-6521-4064-A505-F9F92475C341}" type="presParOf" srcId="{AA4D9EAE-FF5F-44D9-ADD0-C4D816A220B0}" destId="{383263FC-3DC6-4211-9FCC-C5420327198B}" srcOrd="4" destOrd="0" presId="urn:microsoft.com/office/officeart/2018/5/layout/IconLeafLabelList"/>
    <dgm:cxn modelId="{32ECF56E-B11D-4C67-A8D3-C0BCA75BDE43}" type="presParOf" srcId="{383263FC-3DC6-4211-9FCC-C5420327198B}" destId="{82366B00-27B9-4153-8C12-257B1F1BF899}" srcOrd="0" destOrd="0" presId="urn:microsoft.com/office/officeart/2018/5/layout/IconLeafLabelList"/>
    <dgm:cxn modelId="{B9737465-38A8-447D-939B-D8B8C7F0EEB3}" type="presParOf" srcId="{383263FC-3DC6-4211-9FCC-C5420327198B}" destId="{CBFB63C6-8FEC-4862-9A64-6E8429E0423C}" srcOrd="1" destOrd="0" presId="urn:microsoft.com/office/officeart/2018/5/layout/IconLeafLabelList"/>
    <dgm:cxn modelId="{246DB44B-CC97-46E3-A9B6-4CE272C88DC3}" type="presParOf" srcId="{383263FC-3DC6-4211-9FCC-C5420327198B}" destId="{6E214A64-B5FB-44D6-B6B9-6FDD0F217CB1}" srcOrd="2" destOrd="0" presId="urn:microsoft.com/office/officeart/2018/5/layout/IconLeafLabelList"/>
    <dgm:cxn modelId="{D3BD0DEE-2C6D-4FDE-A96A-AE5133316865}" type="presParOf" srcId="{383263FC-3DC6-4211-9FCC-C5420327198B}" destId="{86C38048-4F7B-44F5-85FD-14C0A5EB0F83}" srcOrd="3" destOrd="0" presId="urn:microsoft.com/office/officeart/2018/5/layout/IconLeafLabelList"/>
    <dgm:cxn modelId="{9CB2AE5B-C82B-403B-832D-6D2BDC4DA44F}" type="presParOf" srcId="{AA4D9EAE-FF5F-44D9-ADD0-C4D816A220B0}" destId="{FF4089BE-8E59-41BF-AAC3-E25717E3C2C0}" srcOrd="5" destOrd="0" presId="urn:microsoft.com/office/officeart/2018/5/layout/IconLeafLabelList"/>
    <dgm:cxn modelId="{06C86DC6-10FE-4B7D-9AF0-6F61AFF6BE16}" type="presParOf" srcId="{AA4D9EAE-FF5F-44D9-ADD0-C4D816A220B0}" destId="{FFFDFFDF-BAD7-422F-AD93-CFE852203C2B}" srcOrd="6" destOrd="0" presId="urn:microsoft.com/office/officeart/2018/5/layout/IconLeafLabelList"/>
    <dgm:cxn modelId="{F79D1EF8-FDD8-428A-9616-ADE83FBE72F1}" type="presParOf" srcId="{FFFDFFDF-BAD7-422F-AD93-CFE852203C2B}" destId="{9053DB9F-A7B2-43EF-8FF9-8676F16FB251}" srcOrd="0" destOrd="0" presId="urn:microsoft.com/office/officeart/2018/5/layout/IconLeafLabelList"/>
    <dgm:cxn modelId="{759D9D6C-981C-4ACE-89BE-FEEA29DA4377}" type="presParOf" srcId="{FFFDFFDF-BAD7-422F-AD93-CFE852203C2B}" destId="{42564CC5-90D1-4BA3-9264-6732A83EC3D6}" srcOrd="1" destOrd="0" presId="urn:microsoft.com/office/officeart/2018/5/layout/IconLeafLabelList"/>
    <dgm:cxn modelId="{F8B07907-5722-4BBD-8FD4-82950C32BE4D}" type="presParOf" srcId="{FFFDFFDF-BAD7-422F-AD93-CFE852203C2B}" destId="{AD92FB12-D941-4809-916D-526A4C4014E1}" srcOrd="2" destOrd="0" presId="urn:microsoft.com/office/officeart/2018/5/layout/IconLeafLabelList"/>
    <dgm:cxn modelId="{07F59EBE-E6D3-4858-9662-1F6A792CBC2C}" type="presParOf" srcId="{FFFDFFDF-BAD7-422F-AD93-CFE852203C2B}" destId="{ECF9E32C-1E42-48C1-BE03-CF5B152144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52A57E-C9CC-4796-97F6-BFAF7126EE9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F4635B-BF1A-4AEE-983A-6E44954FEFC4}">
      <dgm:prSet/>
      <dgm:spPr/>
      <dgm:t>
        <a:bodyPr/>
        <a:lstStyle/>
        <a:p>
          <a:pPr>
            <a:defRPr cap="all"/>
          </a:pPr>
          <a:r>
            <a:rPr lang="es-ES"/>
            <a:t>Duolingo no sustituye la enseñanza de academias o universidades.</a:t>
          </a:r>
          <a:endParaRPr lang="en-US"/>
        </a:p>
      </dgm:t>
    </dgm:pt>
    <dgm:pt modelId="{CBC0CBFD-580A-4A1A-8BAF-6CA96C4EB9BC}" type="parTrans" cxnId="{CCAC61A3-047E-4456-B25B-9E9869B350F1}">
      <dgm:prSet/>
      <dgm:spPr/>
      <dgm:t>
        <a:bodyPr/>
        <a:lstStyle/>
        <a:p>
          <a:endParaRPr lang="en-US"/>
        </a:p>
      </dgm:t>
    </dgm:pt>
    <dgm:pt modelId="{16090280-91EC-4408-8F78-BF0841444624}" type="sibTrans" cxnId="{CCAC61A3-047E-4456-B25B-9E9869B350F1}">
      <dgm:prSet/>
      <dgm:spPr/>
      <dgm:t>
        <a:bodyPr/>
        <a:lstStyle/>
        <a:p>
          <a:endParaRPr lang="en-US"/>
        </a:p>
      </dgm:t>
    </dgm:pt>
    <dgm:pt modelId="{90965C29-EDB0-41AF-B74A-7C675F0D7F36}">
      <dgm:prSet/>
      <dgm:spPr/>
      <dgm:t>
        <a:bodyPr/>
        <a:lstStyle/>
        <a:p>
          <a:pPr>
            <a:defRPr cap="all"/>
          </a:pPr>
          <a:r>
            <a:rPr lang="es-ES"/>
            <a:t>Duolingo nunca sustituye a un profesor humano.</a:t>
          </a:r>
          <a:endParaRPr lang="en-US"/>
        </a:p>
      </dgm:t>
    </dgm:pt>
    <dgm:pt modelId="{ED7652F3-0ABA-4D9A-A4B9-2C187DED224E}" type="parTrans" cxnId="{0D83FA11-8790-490F-9EDC-DE029AD5C04F}">
      <dgm:prSet/>
      <dgm:spPr/>
      <dgm:t>
        <a:bodyPr/>
        <a:lstStyle/>
        <a:p>
          <a:endParaRPr lang="en-US"/>
        </a:p>
      </dgm:t>
    </dgm:pt>
    <dgm:pt modelId="{B58806E3-599F-44F3-8EA5-576D4BCF8C86}" type="sibTrans" cxnId="{0D83FA11-8790-490F-9EDC-DE029AD5C04F}">
      <dgm:prSet/>
      <dgm:spPr/>
      <dgm:t>
        <a:bodyPr/>
        <a:lstStyle/>
        <a:p>
          <a:endParaRPr lang="en-US"/>
        </a:p>
      </dgm:t>
    </dgm:pt>
    <dgm:pt modelId="{EB6475F9-0C72-4C40-B74F-50B932CEA958}">
      <dgm:prSet/>
      <dgm:spPr/>
      <dgm:t>
        <a:bodyPr/>
        <a:lstStyle/>
        <a:p>
          <a:pPr>
            <a:defRPr cap="all"/>
          </a:pPr>
          <a:r>
            <a:rPr lang="es-ES"/>
            <a:t>Las aplicaciones generan comodidad, pero no para situaciones más avanzadas.</a:t>
          </a:r>
          <a:endParaRPr lang="en-US"/>
        </a:p>
      </dgm:t>
    </dgm:pt>
    <dgm:pt modelId="{7C2CC27E-6AFB-4C8B-8DF3-044D9493B4FE}" type="parTrans" cxnId="{B1E2A572-56EB-404E-9C89-83EC99728995}">
      <dgm:prSet/>
      <dgm:spPr/>
      <dgm:t>
        <a:bodyPr/>
        <a:lstStyle/>
        <a:p>
          <a:endParaRPr lang="en-US"/>
        </a:p>
      </dgm:t>
    </dgm:pt>
    <dgm:pt modelId="{9D8C254E-160A-4AD6-88B0-A8B3C0C72AAC}" type="sibTrans" cxnId="{B1E2A572-56EB-404E-9C89-83EC99728995}">
      <dgm:prSet/>
      <dgm:spPr/>
      <dgm:t>
        <a:bodyPr/>
        <a:lstStyle/>
        <a:p>
          <a:endParaRPr lang="en-US"/>
        </a:p>
      </dgm:t>
    </dgm:pt>
    <dgm:pt modelId="{C65E98F4-0E52-46F4-8504-326A66177FAC}" type="pres">
      <dgm:prSet presAssocID="{EF52A57E-C9CC-4796-97F6-BFAF7126EE9F}" presName="root" presStyleCnt="0">
        <dgm:presLayoutVars>
          <dgm:dir/>
          <dgm:resizeHandles val="exact"/>
        </dgm:presLayoutVars>
      </dgm:prSet>
      <dgm:spPr/>
    </dgm:pt>
    <dgm:pt modelId="{E64AD802-F2C3-495B-B21A-CB10FA24774B}" type="pres">
      <dgm:prSet presAssocID="{34F4635B-BF1A-4AEE-983A-6E44954FEFC4}" presName="compNode" presStyleCnt="0"/>
      <dgm:spPr/>
    </dgm:pt>
    <dgm:pt modelId="{1BCCBD32-5FE5-4561-ADEB-2AADAAEB060D}" type="pres">
      <dgm:prSet presAssocID="{34F4635B-BF1A-4AEE-983A-6E44954FEFC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17ED284-4BF3-40FA-B828-FC818BC3C9D7}" type="pres">
      <dgm:prSet presAssocID="{34F4635B-BF1A-4AEE-983A-6E44954FEF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ntro educativo"/>
        </a:ext>
      </dgm:extLst>
    </dgm:pt>
    <dgm:pt modelId="{667932E3-E4F6-49F1-8656-ED44037BA106}" type="pres">
      <dgm:prSet presAssocID="{34F4635B-BF1A-4AEE-983A-6E44954FEFC4}" presName="spaceRect" presStyleCnt="0"/>
      <dgm:spPr/>
    </dgm:pt>
    <dgm:pt modelId="{E4279D05-F040-4FC3-A5B6-477A96416DEE}" type="pres">
      <dgm:prSet presAssocID="{34F4635B-BF1A-4AEE-983A-6E44954FEFC4}" presName="textRect" presStyleLbl="revTx" presStyleIdx="0" presStyleCnt="3">
        <dgm:presLayoutVars>
          <dgm:chMax val="1"/>
          <dgm:chPref val="1"/>
        </dgm:presLayoutVars>
      </dgm:prSet>
      <dgm:spPr/>
    </dgm:pt>
    <dgm:pt modelId="{E7C90D60-01B0-48D4-8B70-2D992B692B40}" type="pres">
      <dgm:prSet presAssocID="{16090280-91EC-4408-8F78-BF0841444624}" presName="sibTrans" presStyleCnt="0"/>
      <dgm:spPr/>
    </dgm:pt>
    <dgm:pt modelId="{2558B3F0-63EE-4A6F-BB49-7B2F35E9909B}" type="pres">
      <dgm:prSet presAssocID="{90965C29-EDB0-41AF-B74A-7C675F0D7F36}" presName="compNode" presStyleCnt="0"/>
      <dgm:spPr/>
    </dgm:pt>
    <dgm:pt modelId="{5F7804F5-3E34-47D2-AB15-2E1CE3B7010D}" type="pres">
      <dgm:prSet presAssocID="{90965C29-EDB0-41AF-B74A-7C675F0D7F3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36F98F8-1A94-47D2-8A80-A145479432FA}" type="pres">
      <dgm:prSet presAssocID="{90965C29-EDB0-41AF-B74A-7C675F0D7F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fesor"/>
        </a:ext>
      </dgm:extLst>
    </dgm:pt>
    <dgm:pt modelId="{DA640158-EE92-4245-8069-101115C032FE}" type="pres">
      <dgm:prSet presAssocID="{90965C29-EDB0-41AF-B74A-7C675F0D7F36}" presName="spaceRect" presStyleCnt="0"/>
      <dgm:spPr/>
    </dgm:pt>
    <dgm:pt modelId="{A84B55D7-AC89-4AE1-B988-9D154FBF47F4}" type="pres">
      <dgm:prSet presAssocID="{90965C29-EDB0-41AF-B74A-7C675F0D7F36}" presName="textRect" presStyleLbl="revTx" presStyleIdx="1" presStyleCnt="3">
        <dgm:presLayoutVars>
          <dgm:chMax val="1"/>
          <dgm:chPref val="1"/>
        </dgm:presLayoutVars>
      </dgm:prSet>
      <dgm:spPr/>
    </dgm:pt>
    <dgm:pt modelId="{C765F0D0-820A-414D-8B5B-7D70B5BED028}" type="pres">
      <dgm:prSet presAssocID="{B58806E3-599F-44F3-8EA5-576D4BCF8C86}" presName="sibTrans" presStyleCnt="0"/>
      <dgm:spPr/>
    </dgm:pt>
    <dgm:pt modelId="{06500FA3-5AA9-4CDA-ACF1-C9F4181CA6E9}" type="pres">
      <dgm:prSet presAssocID="{EB6475F9-0C72-4C40-B74F-50B932CEA958}" presName="compNode" presStyleCnt="0"/>
      <dgm:spPr/>
    </dgm:pt>
    <dgm:pt modelId="{07AF5DFB-F593-474E-95E5-22D726711518}" type="pres">
      <dgm:prSet presAssocID="{EB6475F9-0C72-4C40-B74F-50B932CEA95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C832CE4-FE69-4B18-9E93-17C46D170095}" type="pres">
      <dgm:prSet presAssocID="{EB6475F9-0C72-4C40-B74F-50B932CEA95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EF4C724-CF1D-4377-A3F9-D67CF005C80F}" type="pres">
      <dgm:prSet presAssocID="{EB6475F9-0C72-4C40-B74F-50B932CEA958}" presName="spaceRect" presStyleCnt="0"/>
      <dgm:spPr/>
    </dgm:pt>
    <dgm:pt modelId="{BFFCF121-884A-498F-91A2-065FA1E3A35A}" type="pres">
      <dgm:prSet presAssocID="{EB6475F9-0C72-4C40-B74F-50B932CEA95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BECB09-3E5F-4703-9AA3-69502D74128F}" type="presOf" srcId="{EF52A57E-C9CC-4796-97F6-BFAF7126EE9F}" destId="{C65E98F4-0E52-46F4-8504-326A66177FAC}" srcOrd="0" destOrd="0" presId="urn:microsoft.com/office/officeart/2018/5/layout/IconLeafLabelList"/>
    <dgm:cxn modelId="{0D83FA11-8790-490F-9EDC-DE029AD5C04F}" srcId="{EF52A57E-C9CC-4796-97F6-BFAF7126EE9F}" destId="{90965C29-EDB0-41AF-B74A-7C675F0D7F36}" srcOrd="1" destOrd="0" parTransId="{ED7652F3-0ABA-4D9A-A4B9-2C187DED224E}" sibTransId="{B58806E3-599F-44F3-8EA5-576D4BCF8C86}"/>
    <dgm:cxn modelId="{69F90A1D-A3C9-41A8-98B4-5E121832C8CA}" type="presOf" srcId="{EB6475F9-0C72-4C40-B74F-50B932CEA958}" destId="{BFFCF121-884A-498F-91A2-065FA1E3A35A}" srcOrd="0" destOrd="0" presId="urn:microsoft.com/office/officeart/2018/5/layout/IconLeafLabelList"/>
    <dgm:cxn modelId="{B1E2A572-56EB-404E-9C89-83EC99728995}" srcId="{EF52A57E-C9CC-4796-97F6-BFAF7126EE9F}" destId="{EB6475F9-0C72-4C40-B74F-50B932CEA958}" srcOrd="2" destOrd="0" parTransId="{7C2CC27E-6AFB-4C8B-8DF3-044D9493B4FE}" sibTransId="{9D8C254E-160A-4AD6-88B0-A8B3C0C72AAC}"/>
    <dgm:cxn modelId="{04F4647A-5011-4DED-8BD9-A085064EF9D2}" type="presOf" srcId="{90965C29-EDB0-41AF-B74A-7C675F0D7F36}" destId="{A84B55D7-AC89-4AE1-B988-9D154FBF47F4}" srcOrd="0" destOrd="0" presId="urn:microsoft.com/office/officeart/2018/5/layout/IconLeafLabelList"/>
    <dgm:cxn modelId="{CCAC61A3-047E-4456-B25B-9E9869B350F1}" srcId="{EF52A57E-C9CC-4796-97F6-BFAF7126EE9F}" destId="{34F4635B-BF1A-4AEE-983A-6E44954FEFC4}" srcOrd="0" destOrd="0" parTransId="{CBC0CBFD-580A-4A1A-8BAF-6CA96C4EB9BC}" sibTransId="{16090280-91EC-4408-8F78-BF0841444624}"/>
    <dgm:cxn modelId="{D7AB5BEE-9862-4D04-94FA-5C467985343E}" type="presOf" srcId="{34F4635B-BF1A-4AEE-983A-6E44954FEFC4}" destId="{E4279D05-F040-4FC3-A5B6-477A96416DEE}" srcOrd="0" destOrd="0" presId="urn:microsoft.com/office/officeart/2018/5/layout/IconLeafLabelList"/>
    <dgm:cxn modelId="{92A1DFA2-8244-4337-B82E-60F73C1AC98F}" type="presParOf" srcId="{C65E98F4-0E52-46F4-8504-326A66177FAC}" destId="{E64AD802-F2C3-495B-B21A-CB10FA24774B}" srcOrd="0" destOrd="0" presId="urn:microsoft.com/office/officeart/2018/5/layout/IconLeafLabelList"/>
    <dgm:cxn modelId="{443BCA75-A012-4630-8CDD-5685A0A8B8DE}" type="presParOf" srcId="{E64AD802-F2C3-495B-B21A-CB10FA24774B}" destId="{1BCCBD32-5FE5-4561-ADEB-2AADAAEB060D}" srcOrd="0" destOrd="0" presId="urn:microsoft.com/office/officeart/2018/5/layout/IconLeafLabelList"/>
    <dgm:cxn modelId="{95A33F8C-3690-403A-9369-6F5F6A27F3C9}" type="presParOf" srcId="{E64AD802-F2C3-495B-B21A-CB10FA24774B}" destId="{B17ED284-4BF3-40FA-B828-FC818BC3C9D7}" srcOrd="1" destOrd="0" presId="urn:microsoft.com/office/officeart/2018/5/layout/IconLeafLabelList"/>
    <dgm:cxn modelId="{8A72F704-B301-43BA-9BD7-0C9F74A31796}" type="presParOf" srcId="{E64AD802-F2C3-495B-B21A-CB10FA24774B}" destId="{667932E3-E4F6-49F1-8656-ED44037BA106}" srcOrd="2" destOrd="0" presId="urn:microsoft.com/office/officeart/2018/5/layout/IconLeafLabelList"/>
    <dgm:cxn modelId="{9340CAB0-1D8C-4EED-992B-017866FCDA18}" type="presParOf" srcId="{E64AD802-F2C3-495B-B21A-CB10FA24774B}" destId="{E4279D05-F040-4FC3-A5B6-477A96416DEE}" srcOrd="3" destOrd="0" presId="urn:microsoft.com/office/officeart/2018/5/layout/IconLeafLabelList"/>
    <dgm:cxn modelId="{E8804192-3905-4609-B22C-DAB5F5E86FB4}" type="presParOf" srcId="{C65E98F4-0E52-46F4-8504-326A66177FAC}" destId="{E7C90D60-01B0-48D4-8B70-2D992B692B40}" srcOrd="1" destOrd="0" presId="urn:microsoft.com/office/officeart/2018/5/layout/IconLeafLabelList"/>
    <dgm:cxn modelId="{2693267F-0753-4FBD-A6C9-C7AEA77847F3}" type="presParOf" srcId="{C65E98F4-0E52-46F4-8504-326A66177FAC}" destId="{2558B3F0-63EE-4A6F-BB49-7B2F35E9909B}" srcOrd="2" destOrd="0" presId="urn:microsoft.com/office/officeart/2018/5/layout/IconLeafLabelList"/>
    <dgm:cxn modelId="{7409CF24-35EB-4BDA-A31F-C8FF7CADF384}" type="presParOf" srcId="{2558B3F0-63EE-4A6F-BB49-7B2F35E9909B}" destId="{5F7804F5-3E34-47D2-AB15-2E1CE3B7010D}" srcOrd="0" destOrd="0" presId="urn:microsoft.com/office/officeart/2018/5/layout/IconLeafLabelList"/>
    <dgm:cxn modelId="{35DC7BAE-C9C7-4502-866F-3AF506D7E919}" type="presParOf" srcId="{2558B3F0-63EE-4A6F-BB49-7B2F35E9909B}" destId="{C36F98F8-1A94-47D2-8A80-A145479432FA}" srcOrd="1" destOrd="0" presId="urn:microsoft.com/office/officeart/2018/5/layout/IconLeafLabelList"/>
    <dgm:cxn modelId="{2AEC1536-C3F4-4B35-A723-54A87DA34E78}" type="presParOf" srcId="{2558B3F0-63EE-4A6F-BB49-7B2F35E9909B}" destId="{DA640158-EE92-4245-8069-101115C032FE}" srcOrd="2" destOrd="0" presId="urn:microsoft.com/office/officeart/2018/5/layout/IconLeafLabelList"/>
    <dgm:cxn modelId="{72A16205-958B-4624-97D7-2E590332A156}" type="presParOf" srcId="{2558B3F0-63EE-4A6F-BB49-7B2F35E9909B}" destId="{A84B55D7-AC89-4AE1-B988-9D154FBF47F4}" srcOrd="3" destOrd="0" presId="urn:microsoft.com/office/officeart/2018/5/layout/IconLeafLabelList"/>
    <dgm:cxn modelId="{11E57430-4145-4590-8FB8-CBD2B4346260}" type="presParOf" srcId="{C65E98F4-0E52-46F4-8504-326A66177FAC}" destId="{C765F0D0-820A-414D-8B5B-7D70B5BED028}" srcOrd="3" destOrd="0" presId="urn:microsoft.com/office/officeart/2018/5/layout/IconLeafLabelList"/>
    <dgm:cxn modelId="{462B96B1-7209-4EC3-B3A9-AEAFACD97A50}" type="presParOf" srcId="{C65E98F4-0E52-46F4-8504-326A66177FAC}" destId="{06500FA3-5AA9-4CDA-ACF1-C9F4181CA6E9}" srcOrd="4" destOrd="0" presId="urn:microsoft.com/office/officeart/2018/5/layout/IconLeafLabelList"/>
    <dgm:cxn modelId="{94DFE0D2-AAB1-427C-AF36-0C7DF9EE1F64}" type="presParOf" srcId="{06500FA3-5AA9-4CDA-ACF1-C9F4181CA6E9}" destId="{07AF5DFB-F593-474E-95E5-22D726711518}" srcOrd="0" destOrd="0" presId="urn:microsoft.com/office/officeart/2018/5/layout/IconLeafLabelList"/>
    <dgm:cxn modelId="{4AEA7BF5-8D81-4B92-8F71-18840D539CD3}" type="presParOf" srcId="{06500FA3-5AA9-4CDA-ACF1-C9F4181CA6E9}" destId="{CC832CE4-FE69-4B18-9E93-17C46D170095}" srcOrd="1" destOrd="0" presId="urn:microsoft.com/office/officeart/2018/5/layout/IconLeafLabelList"/>
    <dgm:cxn modelId="{547BC32D-5998-46E5-BEC9-3048CE79CDF2}" type="presParOf" srcId="{06500FA3-5AA9-4CDA-ACF1-C9F4181CA6E9}" destId="{2EF4C724-CF1D-4377-A3F9-D67CF005C80F}" srcOrd="2" destOrd="0" presId="urn:microsoft.com/office/officeart/2018/5/layout/IconLeafLabelList"/>
    <dgm:cxn modelId="{C8886057-B274-4DC6-B5C1-286E4FD1D111}" type="presParOf" srcId="{06500FA3-5AA9-4CDA-ACF1-C9F4181CA6E9}" destId="{BFFCF121-884A-498F-91A2-065FA1E3A35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DDA07-DAFB-4F6E-A1F7-E80FC3796467}">
      <dsp:nvSpPr>
        <dsp:cNvPr id="0" name=""/>
        <dsp:cNvSpPr/>
      </dsp:nvSpPr>
      <dsp:spPr>
        <a:xfrm>
          <a:off x="0" y="679"/>
          <a:ext cx="6504767" cy="158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3FF1D-2F44-46ED-8255-5D49A0AD8312}">
      <dsp:nvSpPr>
        <dsp:cNvPr id="0" name=""/>
        <dsp:cNvSpPr/>
      </dsp:nvSpPr>
      <dsp:spPr>
        <a:xfrm>
          <a:off x="480650" y="358187"/>
          <a:ext cx="873909" cy="8739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65806-045F-4C74-9E64-5AF18022F734}">
      <dsp:nvSpPr>
        <dsp:cNvPr id="0" name=""/>
        <dsp:cNvSpPr/>
      </dsp:nvSpPr>
      <dsp:spPr>
        <a:xfrm>
          <a:off x="1835209" y="679"/>
          <a:ext cx="4669558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Aprendizaje de idiomas, habilidad que debemos adquirir.</a:t>
          </a:r>
          <a:endParaRPr lang="en-US" sz="2200" kern="1200"/>
        </a:p>
      </dsp:txBody>
      <dsp:txXfrm>
        <a:off x="1835209" y="679"/>
        <a:ext cx="4669558" cy="1588926"/>
      </dsp:txXfrm>
    </dsp:sp>
    <dsp:sp modelId="{C51A7A2E-D732-426F-8F27-AE6B5DEA3CD6}">
      <dsp:nvSpPr>
        <dsp:cNvPr id="0" name=""/>
        <dsp:cNvSpPr/>
      </dsp:nvSpPr>
      <dsp:spPr>
        <a:xfrm>
          <a:off x="0" y="1986836"/>
          <a:ext cx="6504767" cy="158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F4783-BBD5-421C-85A7-544188871D54}">
      <dsp:nvSpPr>
        <dsp:cNvPr id="0" name=""/>
        <dsp:cNvSpPr/>
      </dsp:nvSpPr>
      <dsp:spPr>
        <a:xfrm>
          <a:off x="480650" y="2344345"/>
          <a:ext cx="873909" cy="8739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50D5C-E75B-4AFA-ACAF-CACB28ACEE39}">
      <dsp:nvSpPr>
        <dsp:cNvPr id="0" name=""/>
        <dsp:cNvSpPr/>
      </dsp:nvSpPr>
      <dsp:spPr>
        <a:xfrm>
          <a:off x="1835209" y="1986836"/>
          <a:ext cx="4669558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Impartición de 100 cursos de 40 idiomas de forma gratuita</a:t>
          </a:r>
          <a:r>
            <a:rPr lang="es-MX" sz="2200" kern="1200"/>
            <a:t>.</a:t>
          </a:r>
          <a:endParaRPr lang="en-US" sz="2200" kern="1200"/>
        </a:p>
      </dsp:txBody>
      <dsp:txXfrm>
        <a:off x="1835209" y="1986836"/>
        <a:ext cx="4669558" cy="1588926"/>
      </dsp:txXfrm>
    </dsp:sp>
    <dsp:sp modelId="{BB4C5EE5-7128-44A7-B8CE-A384156E10C0}">
      <dsp:nvSpPr>
        <dsp:cNvPr id="0" name=""/>
        <dsp:cNvSpPr/>
      </dsp:nvSpPr>
      <dsp:spPr>
        <a:xfrm>
          <a:off x="0" y="3972994"/>
          <a:ext cx="6504767" cy="158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6872F-F592-4DCD-BF3D-99CD77782046}">
      <dsp:nvSpPr>
        <dsp:cNvPr id="0" name=""/>
        <dsp:cNvSpPr/>
      </dsp:nvSpPr>
      <dsp:spPr>
        <a:xfrm>
          <a:off x="480650" y="4330503"/>
          <a:ext cx="873909" cy="8739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B7861-F3A8-44DA-A1F2-0A521108DCB6}">
      <dsp:nvSpPr>
        <dsp:cNvPr id="0" name=""/>
        <dsp:cNvSpPr/>
      </dsp:nvSpPr>
      <dsp:spPr>
        <a:xfrm>
          <a:off x="1835209" y="3972994"/>
          <a:ext cx="4669558" cy="158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61" tIns="168161" rIns="168161" bIns="1681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Conseguir oportunidades académicas y laborales al poder comunicarse con gente de otros países.</a:t>
          </a:r>
          <a:endParaRPr lang="en-US" sz="2200" kern="1200"/>
        </a:p>
      </dsp:txBody>
      <dsp:txXfrm>
        <a:off x="1835209" y="3972994"/>
        <a:ext cx="4669558" cy="1588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C22D-4860-4012-B9D9-E3E47A3D8724}">
      <dsp:nvSpPr>
        <dsp:cNvPr id="0" name=""/>
        <dsp:cNvSpPr/>
      </dsp:nvSpPr>
      <dsp:spPr>
        <a:xfrm>
          <a:off x="0" y="4345"/>
          <a:ext cx="6504767" cy="925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43510-0B5C-4970-AFAE-8545F45ADBDD}">
      <dsp:nvSpPr>
        <dsp:cNvPr id="0" name=""/>
        <dsp:cNvSpPr/>
      </dsp:nvSpPr>
      <dsp:spPr>
        <a:xfrm>
          <a:off x="280009" y="212617"/>
          <a:ext cx="509108" cy="5091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FF373-6B19-41F8-B121-10E1A0A30D7D}">
      <dsp:nvSpPr>
        <dsp:cNvPr id="0" name=""/>
        <dsp:cNvSpPr/>
      </dsp:nvSpPr>
      <dsp:spPr>
        <a:xfrm>
          <a:off x="1069127" y="4345"/>
          <a:ext cx="5435640" cy="925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65" tIns="97965" rIns="97965" bIns="9796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Aumento de aprendices desde que apareció el primer brote en China.</a:t>
          </a:r>
          <a:endParaRPr lang="en-US" sz="1700" kern="1200"/>
        </a:p>
      </dsp:txBody>
      <dsp:txXfrm>
        <a:off x="1069127" y="4345"/>
        <a:ext cx="5435640" cy="925651"/>
      </dsp:txXfrm>
    </dsp:sp>
    <dsp:sp modelId="{5C00A84B-4892-4F40-9783-1FA37A781A16}">
      <dsp:nvSpPr>
        <dsp:cNvPr id="0" name=""/>
        <dsp:cNvSpPr/>
      </dsp:nvSpPr>
      <dsp:spPr>
        <a:xfrm>
          <a:off x="0" y="1161410"/>
          <a:ext cx="6504767" cy="925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8A266-AF36-4D1B-B160-8A97C1CDBF62}">
      <dsp:nvSpPr>
        <dsp:cNvPr id="0" name=""/>
        <dsp:cNvSpPr/>
      </dsp:nvSpPr>
      <dsp:spPr>
        <a:xfrm>
          <a:off x="280009" y="1369681"/>
          <a:ext cx="509108" cy="5091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BBBE0-5DEA-4493-B053-5CD446FFF6B0}">
      <dsp:nvSpPr>
        <dsp:cNvPr id="0" name=""/>
        <dsp:cNvSpPr/>
      </dsp:nvSpPr>
      <dsp:spPr>
        <a:xfrm>
          <a:off x="1069127" y="1161410"/>
          <a:ext cx="5435640" cy="925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65" tIns="97965" rIns="97965" bIns="9796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Inglés: La lengua más estudiada hasta la fecha</a:t>
          </a:r>
          <a:endParaRPr lang="en-US" sz="1700" kern="1200"/>
        </a:p>
      </dsp:txBody>
      <dsp:txXfrm>
        <a:off x="1069127" y="1161410"/>
        <a:ext cx="5435640" cy="925651"/>
      </dsp:txXfrm>
    </dsp:sp>
    <dsp:sp modelId="{9653DE84-2DFF-4BE7-9917-5CB6440516B4}">
      <dsp:nvSpPr>
        <dsp:cNvPr id="0" name=""/>
        <dsp:cNvSpPr/>
      </dsp:nvSpPr>
      <dsp:spPr>
        <a:xfrm>
          <a:off x="0" y="2318474"/>
          <a:ext cx="6504767" cy="925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86E4B-2C93-440F-BDDE-614DE6554EEA}">
      <dsp:nvSpPr>
        <dsp:cNvPr id="0" name=""/>
        <dsp:cNvSpPr/>
      </dsp:nvSpPr>
      <dsp:spPr>
        <a:xfrm>
          <a:off x="280009" y="2526745"/>
          <a:ext cx="509108" cy="5091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34CA6-97B4-4108-9767-9E3A08E175E0}">
      <dsp:nvSpPr>
        <dsp:cNvPr id="0" name=""/>
        <dsp:cNvSpPr/>
      </dsp:nvSpPr>
      <dsp:spPr>
        <a:xfrm>
          <a:off x="1069127" y="2318474"/>
          <a:ext cx="5435640" cy="925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65" tIns="97965" rIns="97965" bIns="9796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En algunos países se halla el Inglés como el idioma más aprendido para oportunidades académicas y laborales.</a:t>
          </a:r>
          <a:endParaRPr lang="en-US" sz="1700" kern="1200"/>
        </a:p>
      </dsp:txBody>
      <dsp:txXfrm>
        <a:off x="1069127" y="2318474"/>
        <a:ext cx="5435640" cy="925651"/>
      </dsp:txXfrm>
    </dsp:sp>
    <dsp:sp modelId="{34AF2B3D-05B8-468E-B64D-EDFE4FE08498}">
      <dsp:nvSpPr>
        <dsp:cNvPr id="0" name=""/>
        <dsp:cNvSpPr/>
      </dsp:nvSpPr>
      <dsp:spPr>
        <a:xfrm>
          <a:off x="0" y="3475538"/>
          <a:ext cx="6504767" cy="925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70274-EEBB-4CDE-94A8-E47577A67F73}">
      <dsp:nvSpPr>
        <dsp:cNvPr id="0" name=""/>
        <dsp:cNvSpPr/>
      </dsp:nvSpPr>
      <dsp:spPr>
        <a:xfrm>
          <a:off x="280009" y="3683810"/>
          <a:ext cx="509108" cy="5091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0E734-FAAB-409F-A2B3-2A760BDA96AA}">
      <dsp:nvSpPr>
        <dsp:cNvPr id="0" name=""/>
        <dsp:cNvSpPr/>
      </dsp:nvSpPr>
      <dsp:spPr>
        <a:xfrm>
          <a:off x="1069127" y="3475538"/>
          <a:ext cx="5435640" cy="925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65" tIns="97965" rIns="97965" bIns="9796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Seguido del inglés, le siguen el Español y el Francés.</a:t>
          </a:r>
          <a:endParaRPr lang="en-US" sz="1700" kern="1200"/>
        </a:p>
      </dsp:txBody>
      <dsp:txXfrm>
        <a:off x="1069127" y="3475538"/>
        <a:ext cx="5435640" cy="925651"/>
      </dsp:txXfrm>
    </dsp:sp>
    <dsp:sp modelId="{3E9867DD-04FF-4F49-9F17-366BEA7024D4}">
      <dsp:nvSpPr>
        <dsp:cNvPr id="0" name=""/>
        <dsp:cNvSpPr/>
      </dsp:nvSpPr>
      <dsp:spPr>
        <a:xfrm>
          <a:off x="0" y="4632602"/>
          <a:ext cx="6504767" cy="925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6A27E-D294-4F09-A9CC-70A2DAB0D01C}">
      <dsp:nvSpPr>
        <dsp:cNvPr id="0" name=""/>
        <dsp:cNvSpPr/>
      </dsp:nvSpPr>
      <dsp:spPr>
        <a:xfrm>
          <a:off x="280009" y="4840874"/>
          <a:ext cx="509108" cy="5091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6B4E0-4F45-4873-84BE-C770ED5FFA2D}">
      <dsp:nvSpPr>
        <dsp:cNvPr id="0" name=""/>
        <dsp:cNvSpPr/>
      </dsp:nvSpPr>
      <dsp:spPr>
        <a:xfrm>
          <a:off x="1069127" y="4632602"/>
          <a:ext cx="5435640" cy="925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65" tIns="97965" rIns="97965" bIns="9796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Los usuarios que aprenden Español han crecido por trabajo y estudio, así como para el turismo, en conjunto con Inglés.</a:t>
          </a:r>
          <a:endParaRPr lang="en-US" sz="1700" kern="1200"/>
        </a:p>
      </dsp:txBody>
      <dsp:txXfrm>
        <a:off x="1069127" y="4632602"/>
        <a:ext cx="5435640" cy="9256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58D07-9841-49E0-A617-65335389F293}">
      <dsp:nvSpPr>
        <dsp:cNvPr id="0" name=""/>
        <dsp:cNvSpPr/>
      </dsp:nvSpPr>
      <dsp:spPr>
        <a:xfrm>
          <a:off x="0" y="37822"/>
          <a:ext cx="6057900" cy="93541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Sin clases en vivo con profesores</a:t>
          </a:r>
          <a:endParaRPr lang="en-US" sz="2400" kern="1200"/>
        </a:p>
      </dsp:txBody>
      <dsp:txXfrm>
        <a:off x="45663" y="83485"/>
        <a:ext cx="5966574" cy="844088"/>
      </dsp:txXfrm>
    </dsp:sp>
    <dsp:sp modelId="{3B840C28-E190-4A29-9A9A-C6D737BA2FAD}">
      <dsp:nvSpPr>
        <dsp:cNvPr id="0" name=""/>
        <dsp:cNvSpPr/>
      </dsp:nvSpPr>
      <dsp:spPr>
        <a:xfrm>
          <a:off x="0" y="1042357"/>
          <a:ext cx="6057900" cy="935414"/>
        </a:xfrm>
        <a:prstGeom prst="roundRect">
          <a:avLst/>
        </a:prstGeom>
        <a:solidFill>
          <a:schemeClr val="accent2">
            <a:hueOff val="-2627241"/>
            <a:satOff val="1247"/>
            <a:lumOff val="50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Método autodidacta</a:t>
          </a:r>
          <a:endParaRPr lang="en-US" sz="2400" kern="1200"/>
        </a:p>
      </dsp:txBody>
      <dsp:txXfrm>
        <a:off x="45663" y="1088020"/>
        <a:ext cx="5966574" cy="844088"/>
      </dsp:txXfrm>
    </dsp:sp>
    <dsp:sp modelId="{CE608C7C-D250-49F5-8930-EA4C055DF09E}">
      <dsp:nvSpPr>
        <dsp:cNvPr id="0" name=""/>
        <dsp:cNvSpPr/>
      </dsp:nvSpPr>
      <dsp:spPr>
        <a:xfrm>
          <a:off x="0" y="2046892"/>
          <a:ext cx="6057900" cy="935414"/>
        </a:xfrm>
        <a:prstGeom prst="roundRect">
          <a:avLst/>
        </a:prstGeom>
        <a:solidFill>
          <a:schemeClr val="accent2">
            <a:hueOff val="-5254481"/>
            <a:satOff val="2495"/>
            <a:lumOff val="10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No sustituye academia o universidad alguna</a:t>
          </a:r>
          <a:endParaRPr lang="en-US" sz="2400" kern="1200"/>
        </a:p>
      </dsp:txBody>
      <dsp:txXfrm>
        <a:off x="45663" y="2092555"/>
        <a:ext cx="5966574" cy="844088"/>
      </dsp:txXfrm>
    </dsp:sp>
    <dsp:sp modelId="{26A9B2DC-CA13-445B-99B5-C25EF22AEAC2}">
      <dsp:nvSpPr>
        <dsp:cNvPr id="0" name=""/>
        <dsp:cNvSpPr/>
      </dsp:nvSpPr>
      <dsp:spPr>
        <a:xfrm>
          <a:off x="0" y="3051427"/>
          <a:ext cx="6057900" cy="935414"/>
        </a:xfrm>
        <a:prstGeom prst="roundRect">
          <a:avLst/>
        </a:prstGeom>
        <a:solidFill>
          <a:schemeClr val="accent2">
            <a:hueOff val="-7881722"/>
            <a:satOff val="3742"/>
            <a:lumOff val="151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Palabras cada día más nuevas a medida que el usuario avanza</a:t>
          </a:r>
          <a:endParaRPr lang="en-US" sz="2400" kern="1200"/>
        </a:p>
      </dsp:txBody>
      <dsp:txXfrm>
        <a:off x="45663" y="3097090"/>
        <a:ext cx="5966574" cy="844088"/>
      </dsp:txXfrm>
    </dsp:sp>
    <dsp:sp modelId="{D7380A6D-3127-44F5-9680-744F877098CD}">
      <dsp:nvSpPr>
        <dsp:cNvPr id="0" name=""/>
        <dsp:cNvSpPr/>
      </dsp:nvSpPr>
      <dsp:spPr>
        <a:xfrm>
          <a:off x="0" y="4055962"/>
          <a:ext cx="6057900" cy="935414"/>
        </a:xfrm>
        <a:prstGeom prst="roundRect">
          <a:avLst/>
        </a:prstGeom>
        <a:solidFill>
          <a:schemeClr val="accent2">
            <a:hueOff val="-10508962"/>
            <a:satOff val="4990"/>
            <a:lumOff val="20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Superación de lecciones para adquirir más práctica en pronunciación y vocabulario</a:t>
          </a:r>
          <a:endParaRPr lang="en-US" sz="2400" kern="1200"/>
        </a:p>
      </dsp:txBody>
      <dsp:txXfrm>
        <a:off x="45663" y="4101625"/>
        <a:ext cx="5966574" cy="8440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E27D1-717E-4790-9F91-40EC84E91297}">
      <dsp:nvSpPr>
        <dsp:cNvPr id="0" name=""/>
        <dsp:cNvSpPr/>
      </dsp:nvSpPr>
      <dsp:spPr>
        <a:xfrm>
          <a:off x="937079" y="511262"/>
          <a:ext cx="1449269" cy="14492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EA087-E12F-4BC8-84DC-DABE3BF4E989}">
      <dsp:nvSpPr>
        <dsp:cNvPr id="0" name=""/>
        <dsp:cNvSpPr/>
      </dsp:nvSpPr>
      <dsp:spPr>
        <a:xfrm>
          <a:off x="51414" y="2343412"/>
          <a:ext cx="32205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Cada módulo se divide en cinco lecciones.</a:t>
          </a:r>
          <a:endParaRPr lang="en-US" sz="1900" kern="1200"/>
        </a:p>
      </dsp:txBody>
      <dsp:txXfrm>
        <a:off x="51414" y="2343412"/>
        <a:ext cx="3220599" cy="720000"/>
      </dsp:txXfrm>
    </dsp:sp>
    <dsp:sp modelId="{BCD5793D-8BF0-49B5-93FA-A1DB50711A4A}">
      <dsp:nvSpPr>
        <dsp:cNvPr id="0" name=""/>
        <dsp:cNvSpPr/>
      </dsp:nvSpPr>
      <dsp:spPr>
        <a:xfrm>
          <a:off x="4721283" y="511262"/>
          <a:ext cx="1449269" cy="14492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EA57D-3843-42E8-B6D8-6F6F7BD95DA8}">
      <dsp:nvSpPr>
        <dsp:cNvPr id="0" name=""/>
        <dsp:cNvSpPr/>
      </dsp:nvSpPr>
      <dsp:spPr>
        <a:xfrm>
          <a:off x="3835618" y="2343412"/>
          <a:ext cx="32205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Al concluir el módulo, se realiza un Examen.</a:t>
          </a:r>
          <a:endParaRPr lang="en-US" sz="1900" kern="1200"/>
        </a:p>
      </dsp:txBody>
      <dsp:txXfrm>
        <a:off x="3835618" y="2343412"/>
        <a:ext cx="3220599" cy="720000"/>
      </dsp:txXfrm>
    </dsp:sp>
    <dsp:sp modelId="{1FD99D99-45AE-4DF4-8957-27AC39F6A2BF}">
      <dsp:nvSpPr>
        <dsp:cNvPr id="0" name=""/>
        <dsp:cNvSpPr/>
      </dsp:nvSpPr>
      <dsp:spPr>
        <a:xfrm>
          <a:off x="8505488" y="511262"/>
          <a:ext cx="1449269" cy="14492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02274-2191-4265-B7C2-EEFEF21240EE}">
      <dsp:nvSpPr>
        <dsp:cNvPr id="0" name=""/>
        <dsp:cNvSpPr/>
      </dsp:nvSpPr>
      <dsp:spPr>
        <a:xfrm>
          <a:off x="7619823" y="2343412"/>
          <a:ext cx="32205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 medida que el usuario avanza, la dificultad aumenta.</a:t>
          </a:r>
          <a:endParaRPr lang="en-US" sz="1900" kern="1200"/>
        </a:p>
      </dsp:txBody>
      <dsp:txXfrm>
        <a:off x="7619823" y="2343412"/>
        <a:ext cx="322059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5DA16-6F26-495D-970E-740CD0DE9D49}">
      <dsp:nvSpPr>
        <dsp:cNvPr id="0" name=""/>
        <dsp:cNvSpPr/>
      </dsp:nvSpPr>
      <dsp:spPr>
        <a:xfrm>
          <a:off x="0" y="410400"/>
          <a:ext cx="6057900" cy="79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Sistema de lingots en lugar de gemas para canjear por productos como lecciones extra y sets de vidas.</a:t>
          </a:r>
          <a:endParaRPr lang="en-US" sz="2000" kern="1200"/>
        </a:p>
      </dsp:txBody>
      <dsp:txXfrm>
        <a:off x="38838" y="449238"/>
        <a:ext cx="5980224" cy="717924"/>
      </dsp:txXfrm>
    </dsp:sp>
    <dsp:sp modelId="{8B0C143D-EA95-4F54-AB65-893F256160E4}">
      <dsp:nvSpPr>
        <dsp:cNvPr id="0" name=""/>
        <dsp:cNvSpPr/>
      </dsp:nvSpPr>
      <dsp:spPr>
        <a:xfrm>
          <a:off x="0" y="1263600"/>
          <a:ext cx="6057900" cy="795600"/>
        </a:xfrm>
        <a:prstGeom prst="roundRect">
          <a:avLst/>
        </a:prstGeom>
        <a:solidFill>
          <a:schemeClr val="accent2">
            <a:hueOff val="-2627241"/>
            <a:satOff val="1247"/>
            <a:lumOff val="50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Duolingo for Schools, plataforma para maestros y alumnos.</a:t>
          </a:r>
          <a:endParaRPr lang="en-US" sz="2000" kern="1200"/>
        </a:p>
      </dsp:txBody>
      <dsp:txXfrm>
        <a:off x="38838" y="1302438"/>
        <a:ext cx="5980224" cy="717924"/>
      </dsp:txXfrm>
    </dsp:sp>
    <dsp:sp modelId="{81F823C7-726F-44D9-8C6D-219068450960}">
      <dsp:nvSpPr>
        <dsp:cNvPr id="0" name=""/>
        <dsp:cNvSpPr/>
      </dsp:nvSpPr>
      <dsp:spPr>
        <a:xfrm>
          <a:off x="0" y="2116800"/>
          <a:ext cx="6057900" cy="795600"/>
        </a:xfrm>
        <a:prstGeom prst="roundRect">
          <a:avLst/>
        </a:prstGeom>
        <a:solidFill>
          <a:schemeClr val="accent2">
            <a:hueOff val="-5254481"/>
            <a:satOff val="2495"/>
            <a:lumOff val="10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Modo conversación en Sección de Cuentos.</a:t>
          </a:r>
          <a:endParaRPr lang="en-US" sz="2000" kern="1200"/>
        </a:p>
      </dsp:txBody>
      <dsp:txXfrm>
        <a:off x="38838" y="2155638"/>
        <a:ext cx="5980224" cy="717924"/>
      </dsp:txXfrm>
    </dsp:sp>
    <dsp:sp modelId="{EC8A90A5-3B74-4FA1-BE9E-97B8E3DE23B9}">
      <dsp:nvSpPr>
        <dsp:cNvPr id="0" name=""/>
        <dsp:cNvSpPr/>
      </dsp:nvSpPr>
      <dsp:spPr>
        <a:xfrm>
          <a:off x="0" y="2970000"/>
          <a:ext cx="6057900" cy="795600"/>
        </a:xfrm>
        <a:prstGeom prst="roundRect">
          <a:avLst/>
        </a:prstGeom>
        <a:solidFill>
          <a:schemeClr val="accent2">
            <a:hueOff val="-7881722"/>
            <a:satOff val="3742"/>
            <a:lumOff val="151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Enlaces directos a redes sociales y centro de información.</a:t>
          </a:r>
          <a:endParaRPr lang="en-US" sz="2000" kern="1200"/>
        </a:p>
      </dsp:txBody>
      <dsp:txXfrm>
        <a:off x="38838" y="3008838"/>
        <a:ext cx="5980224" cy="717924"/>
      </dsp:txXfrm>
    </dsp:sp>
    <dsp:sp modelId="{2951ADBB-620B-4DC4-9C82-7C5359850AFE}">
      <dsp:nvSpPr>
        <dsp:cNvPr id="0" name=""/>
        <dsp:cNvSpPr/>
      </dsp:nvSpPr>
      <dsp:spPr>
        <a:xfrm>
          <a:off x="0" y="3823199"/>
          <a:ext cx="6057900" cy="795600"/>
        </a:xfrm>
        <a:prstGeom prst="roundRect">
          <a:avLst/>
        </a:prstGeom>
        <a:solidFill>
          <a:schemeClr val="accent2">
            <a:hueOff val="-10508962"/>
            <a:satOff val="4990"/>
            <a:lumOff val="20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Vocabulario y posibilidad de escuchar podcasts para algunos cursos.</a:t>
          </a:r>
          <a:endParaRPr lang="en-US" sz="2000" kern="1200"/>
        </a:p>
      </dsp:txBody>
      <dsp:txXfrm>
        <a:off x="38838" y="3862037"/>
        <a:ext cx="5980224" cy="7179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41CA2-5630-4B7F-9DFA-533C672CABD5}">
      <dsp:nvSpPr>
        <dsp:cNvPr id="0" name=""/>
        <dsp:cNvSpPr/>
      </dsp:nvSpPr>
      <dsp:spPr>
        <a:xfrm>
          <a:off x="1303694" y="6520"/>
          <a:ext cx="1179166" cy="11791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ADE6D-89E3-4F25-AAD2-0484F7C23787}">
      <dsp:nvSpPr>
        <dsp:cNvPr id="0" name=""/>
        <dsp:cNvSpPr/>
      </dsp:nvSpPr>
      <dsp:spPr>
        <a:xfrm>
          <a:off x="1554992" y="257817"/>
          <a:ext cx="676570" cy="676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7827D-C291-45A2-BBE8-94C04974306A}">
      <dsp:nvSpPr>
        <dsp:cNvPr id="0" name=""/>
        <dsp:cNvSpPr/>
      </dsp:nvSpPr>
      <dsp:spPr>
        <a:xfrm>
          <a:off x="926747" y="1552967"/>
          <a:ext cx="1933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/>
            <a:t>Posibilidad de clases en vivo.</a:t>
          </a:r>
          <a:endParaRPr lang="en-US" sz="1300" kern="1200"/>
        </a:p>
      </dsp:txBody>
      <dsp:txXfrm>
        <a:off x="926747" y="1552967"/>
        <a:ext cx="1933059" cy="720000"/>
      </dsp:txXfrm>
    </dsp:sp>
    <dsp:sp modelId="{3D1E413A-8F0E-437B-AACE-640DF2478744}">
      <dsp:nvSpPr>
        <dsp:cNvPr id="0" name=""/>
        <dsp:cNvSpPr/>
      </dsp:nvSpPr>
      <dsp:spPr>
        <a:xfrm>
          <a:off x="3575039" y="6520"/>
          <a:ext cx="1179166" cy="11791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EBA30-914D-47A6-9EEF-0A2EB5EADEDB}">
      <dsp:nvSpPr>
        <dsp:cNvPr id="0" name=""/>
        <dsp:cNvSpPr/>
      </dsp:nvSpPr>
      <dsp:spPr>
        <a:xfrm>
          <a:off x="3826336" y="257817"/>
          <a:ext cx="676570" cy="676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11D4F-BA77-4AC7-B576-AFACBE85C697}">
      <dsp:nvSpPr>
        <dsp:cNvPr id="0" name=""/>
        <dsp:cNvSpPr/>
      </dsp:nvSpPr>
      <dsp:spPr>
        <a:xfrm>
          <a:off x="3198092" y="1552967"/>
          <a:ext cx="1933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/>
            <a:t>Mejora de algoritmos de aprendizaje adaptativo.</a:t>
          </a:r>
          <a:endParaRPr lang="en-US" sz="1300" kern="1200"/>
        </a:p>
      </dsp:txBody>
      <dsp:txXfrm>
        <a:off x="3198092" y="1552967"/>
        <a:ext cx="1933059" cy="720000"/>
      </dsp:txXfrm>
    </dsp:sp>
    <dsp:sp modelId="{82366B00-27B9-4153-8C12-257B1F1BF899}">
      <dsp:nvSpPr>
        <dsp:cNvPr id="0" name=""/>
        <dsp:cNvSpPr/>
      </dsp:nvSpPr>
      <dsp:spPr>
        <a:xfrm>
          <a:off x="1303694" y="2756232"/>
          <a:ext cx="1179166" cy="11791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B63C6-8FEC-4862-9A64-6E8429E0423C}">
      <dsp:nvSpPr>
        <dsp:cNvPr id="0" name=""/>
        <dsp:cNvSpPr/>
      </dsp:nvSpPr>
      <dsp:spPr>
        <a:xfrm>
          <a:off x="1554992" y="3007530"/>
          <a:ext cx="676570" cy="676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38048-4F7B-44F5-85FD-14C0A5EB0F83}">
      <dsp:nvSpPr>
        <dsp:cNvPr id="0" name=""/>
        <dsp:cNvSpPr/>
      </dsp:nvSpPr>
      <dsp:spPr>
        <a:xfrm>
          <a:off x="926747" y="4302679"/>
          <a:ext cx="1933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/>
            <a:t>Aprendizaje de más de una lengua.</a:t>
          </a:r>
          <a:endParaRPr lang="en-US" sz="1300" kern="1200"/>
        </a:p>
      </dsp:txBody>
      <dsp:txXfrm>
        <a:off x="926747" y="4302679"/>
        <a:ext cx="1933059" cy="720000"/>
      </dsp:txXfrm>
    </dsp:sp>
    <dsp:sp modelId="{9053DB9F-A7B2-43EF-8FF9-8676F16FB251}">
      <dsp:nvSpPr>
        <dsp:cNvPr id="0" name=""/>
        <dsp:cNvSpPr/>
      </dsp:nvSpPr>
      <dsp:spPr>
        <a:xfrm>
          <a:off x="3575039" y="2756232"/>
          <a:ext cx="1179166" cy="11791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64CC5-90D1-4BA3-9264-6732A83EC3D6}">
      <dsp:nvSpPr>
        <dsp:cNvPr id="0" name=""/>
        <dsp:cNvSpPr/>
      </dsp:nvSpPr>
      <dsp:spPr>
        <a:xfrm>
          <a:off x="3826336" y="3007530"/>
          <a:ext cx="676570" cy="6765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9E32C-1E42-48C1-BE03-CF5B15214491}">
      <dsp:nvSpPr>
        <dsp:cNvPr id="0" name=""/>
        <dsp:cNvSpPr/>
      </dsp:nvSpPr>
      <dsp:spPr>
        <a:xfrm>
          <a:off x="3198092" y="4302679"/>
          <a:ext cx="1933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/>
            <a:t>Soporte técnico en todos los dispositivos.</a:t>
          </a:r>
          <a:endParaRPr lang="en-US" sz="1300" kern="1200"/>
        </a:p>
      </dsp:txBody>
      <dsp:txXfrm>
        <a:off x="3198092" y="4302679"/>
        <a:ext cx="1933059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CBD32-5FE5-4561-ADEB-2AADAAEB060D}">
      <dsp:nvSpPr>
        <dsp:cNvPr id="0" name=""/>
        <dsp:cNvSpPr/>
      </dsp:nvSpPr>
      <dsp:spPr>
        <a:xfrm>
          <a:off x="1322043" y="25537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7ED284-4BF3-40FA-B828-FC818BC3C9D7}">
      <dsp:nvSpPr>
        <dsp:cNvPr id="0" name=""/>
        <dsp:cNvSpPr/>
      </dsp:nvSpPr>
      <dsp:spPr>
        <a:xfrm>
          <a:off x="1570668" y="274162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79D05-F040-4FC3-A5B6-477A96416DEE}">
      <dsp:nvSpPr>
        <dsp:cNvPr id="0" name=""/>
        <dsp:cNvSpPr/>
      </dsp:nvSpPr>
      <dsp:spPr>
        <a:xfrm>
          <a:off x="949106" y="1555537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Duolingo no sustituye la enseñanza de academias o universidades.</a:t>
          </a:r>
          <a:endParaRPr lang="en-US" sz="1100" kern="1200"/>
        </a:p>
      </dsp:txBody>
      <dsp:txXfrm>
        <a:off x="949106" y="1555537"/>
        <a:ext cx="1912500" cy="720000"/>
      </dsp:txXfrm>
    </dsp:sp>
    <dsp:sp modelId="{5F7804F5-3E34-47D2-AB15-2E1CE3B7010D}">
      <dsp:nvSpPr>
        <dsp:cNvPr id="0" name=""/>
        <dsp:cNvSpPr/>
      </dsp:nvSpPr>
      <dsp:spPr>
        <a:xfrm>
          <a:off x="3569231" y="25537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F98F8-1A94-47D2-8A80-A145479432FA}">
      <dsp:nvSpPr>
        <dsp:cNvPr id="0" name=""/>
        <dsp:cNvSpPr/>
      </dsp:nvSpPr>
      <dsp:spPr>
        <a:xfrm>
          <a:off x="3817856" y="274162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B55D7-AC89-4AE1-B988-9D154FBF47F4}">
      <dsp:nvSpPr>
        <dsp:cNvPr id="0" name=""/>
        <dsp:cNvSpPr/>
      </dsp:nvSpPr>
      <dsp:spPr>
        <a:xfrm>
          <a:off x="3196293" y="1555537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Duolingo nunca sustituye a un profesor humano.</a:t>
          </a:r>
          <a:endParaRPr lang="en-US" sz="1100" kern="1200"/>
        </a:p>
      </dsp:txBody>
      <dsp:txXfrm>
        <a:off x="3196293" y="1555537"/>
        <a:ext cx="1912500" cy="720000"/>
      </dsp:txXfrm>
    </dsp:sp>
    <dsp:sp modelId="{07AF5DFB-F593-474E-95E5-22D726711518}">
      <dsp:nvSpPr>
        <dsp:cNvPr id="0" name=""/>
        <dsp:cNvSpPr/>
      </dsp:nvSpPr>
      <dsp:spPr>
        <a:xfrm>
          <a:off x="2445637" y="2753662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32CE4-FE69-4B18-9E93-17C46D170095}">
      <dsp:nvSpPr>
        <dsp:cNvPr id="0" name=""/>
        <dsp:cNvSpPr/>
      </dsp:nvSpPr>
      <dsp:spPr>
        <a:xfrm>
          <a:off x="2694262" y="3002287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CF121-884A-498F-91A2-065FA1E3A35A}">
      <dsp:nvSpPr>
        <dsp:cNvPr id="0" name=""/>
        <dsp:cNvSpPr/>
      </dsp:nvSpPr>
      <dsp:spPr>
        <a:xfrm>
          <a:off x="2072700" y="4283662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Las aplicaciones generan comodidad, pero no para situaciones más avanzadas.</a:t>
          </a:r>
          <a:endParaRPr lang="en-US" sz="1100" kern="1200"/>
        </a:p>
      </dsp:txBody>
      <dsp:txXfrm>
        <a:off x="2072700" y="4283662"/>
        <a:ext cx="19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89A81-EDF0-4C9C-89DD-7C1196EE0F8F}" type="datetimeFigureOut">
              <a:rPr lang="es-MX" smtClean="0"/>
              <a:t>04/09/2024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81BF0-DB6F-4932-A2D5-FB47BE1F7D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96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81BF0-DB6F-4932-A2D5-FB47BE1F7D3D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502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6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7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1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7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0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3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3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8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98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0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030C083-7BDA-4E25-BFBB-C9679AF2C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997167-7943-F137-DB55-B3C7ACE8D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4729432" cy="35813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2300"/>
              <a:t>UNIVERSIDAD NACIONAL AUTÓNOMA DE MÉXICO</a:t>
            </a:r>
            <a:br>
              <a:rPr lang="es-ES" sz="2300"/>
            </a:br>
            <a:r>
              <a:rPr lang="es-ES" sz="2300"/>
              <a:t>FACULTAD DE INGENIERÍA</a:t>
            </a:r>
            <a:br>
              <a:rPr lang="es-ES" sz="2300"/>
            </a:br>
            <a:r>
              <a:rPr lang="es-ES" sz="2300"/>
              <a:t>DIVISIÓN DE INGENIERÍA ELÉCTRICA</a:t>
            </a:r>
            <a:br>
              <a:rPr lang="es-ES" sz="2300"/>
            </a:br>
            <a:br>
              <a:rPr lang="es-ES" sz="2300"/>
            </a:br>
            <a:r>
              <a:rPr lang="es-ES" sz="2300"/>
              <a:t>TAREA 2: ANÁLISIS DE APP: DUOLINGO</a:t>
            </a:r>
            <a:endParaRPr lang="es-MX" sz="23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C5C27E-9134-3ED3-6B96-2A191DACE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4729432" cy="868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1100"/>
              <a:t>ALEJANDRO ROMERO RAMÍREZ</a:t>
            </a:r>
          </a:p>
          <a:p>
            <a:pPr>
              <a:lnSpc>
                <a:spcPct val="100000"/>
              </a:lnSpc>
            </a:pPr>
            <a:r>
              <a:rPr lang="es-ES" sz="1100"/>
              <a:t>PROF. ING. MARDUK PÉREZ DE LARA DOMÍNGUEZ</a:t>
            </a:r>
          </a:p>
          <a:p>
            <a:pPr>
              <a:lnSpc>
                <a:spcPct val="100000"/>
              </a:lnSpc>
            </a:pPr>
            <a:r>
              <a:rPr lang="es-ES" sz="1100"/>
              <a:t>SEPTIEMBRE, 2024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D785CB-0CF3-BE3A-CB4B-99A08243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136" t="31515" r="10531" b="35892"/>
          <a:stretch/>
        </p:blipFill>
        <p:spPr>
          <a:xfrm>
            <a:off x="6096001" y="704765"/>
            <a:ext cx="5448300" cy="54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9EA7DC-3116-70D2-B522-5C9E1BED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s-ES"/>
              <a:t>FUNCIONES: META DE APRENDIZAJE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442F03-4749-AED9-713E-85068422D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/>
              <a:t>Dos opciones: nivel básico o examen de nivelación.</a:t>
            </a:r>
          </a:p>
          <a:p>
            <a:pPr>
              <a:lnSpc>
                <a:spcPct val="110000"/>
              </a:lnSpc>
            </a:pPr>
            <a:r>
              <a:rPr lang="es-ES"/>
              <a:t>Nivel básico: Palabras simples</a:t>
            </a:r>
          </a:p>
          <a:p>
            <a:pPr>
              <a:lnSpc>
                <a:spcPct val="110000"/>
              </a:lnSpc>
            </a:pPr>
            <a:r>
              <a:rPr lang="es-ES"/>
              <a:t>Examen de nivelación: Ahorro de tiempo de aprendizaje en base a los conocimientos demostrados.</a:t>
            </a:r>
          </a:p>
          <a:p>
            <a:pPr>
              <a:lnSpc>
                <a:spcPct val="110000"/>
              </a:lnSpc>
            </a:pPr>
            <a:r>
              <a:rPr lang="es-ES"/>
              <a:t>Cuatro opciones como meta de aprendizaje diaria de 5 a 20 minutos.</a:t>
            </a:r>
            <a:endParaRPr lang="es-MX"/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5B691C1-885D-A056-5736-BA5B8007A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6" t="19614" r="60794" b="13096"/>
          <a:stretch/>
        </p:blipFill>
        <p:spPr bwMode="auto">
          <a:xfrm>
            <a:off x="6321287" y="647700"/>
            <a:ext cx="3566765" cy="55626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618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05F872-461B-22F9-3784-A0725E4D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2800"/>
              <a:t>FUNCIONES: PROCESO DE REGISTRO</a:t>
            </a:r>
            <a:endParaRPr lang="es-MX" sz="28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E70634-4841-5E94-5B23-126ECDDC9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>
            <a:normAutofit/>
          </a:bodyPr>
          <a:lstStyle/>
          <a:p>
            <a:r>
              <a:rPr lang="es-ES" dirty="0"/>
              <a:t>Solicitud de datos personales básicos: nombre y edad.</a:t>
            </a:r>
          </a:p>
          <a:p>
            <a:r>
              <a:rPr lang="es-ES" dirty="0"/>
              <a:t>También cuenta con una versión para niños con colores llamativos.</a:t>
            </a:r>
            <a:endParaRPr lang="es-MX" dirty="0"/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E7FD30A-2C24-2885-2BFA-AA2B45723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6" t="17803" r="61558" b="21545"/>
          <a:stretch/>
        </p:blipFill>
        <p:spPr bwMode="auto">
          <a:xfrm>
            <a:off x="6321287" y="647700"/>
            <a:ext cx="3860274" cy="55626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02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15D342-17E7-B6C5-9BA6-A18FFC79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7701"/>
            <a:ext cx="3386227" cy="2406275"/>
          </a:xfrm>
        </p:spPr>
        <p:txBody>
          <a:bodyPr anchor="b">
            <a:normAutofit/>
          </a:bodyPr>
          <a:lstStyle/>
          <a:p>
            <a:r>
              <a:rPr lang="es-ES" dirty="0"/>
              <a:t>Funciones: ejercicios</a:t>
            </a:r>
            <a:endParaRPr lang="es-MX" dirty="0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A9EF50D-D8C5-3318-29AA-D7C78483A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95" t="23235" r="30584" b="23054"/>
          <a:stretch/>
        </p:blipFill>
        <p:spPr bwMode="auto">
          <a:xfrm>
            <a:off x="660592" y="964050"/>
            <a:ext cx="6840434" cy="492989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DC513-48D9-2D87-747D-937A92760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3429000"/>
            <a:ext cx="3390900" cy="25146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ES" sz="1700"/>
              <a:t>Los ejercicios, que se adaptan al ritmo del usuario, se dividen en:</a:t>
            </a:r>
          </a:p>
          <a:p>
            <a:pPr>
              <a:lnSpc>
                <a:spcPct val="110000"/>
              </a:lnSpc>
            </a:pPr>
            <a:r>
              <a:rPr lang="es-ES" sz="1700"/>
              <a:t>Traducción de oraciones</a:t>
            </a:r>
          </a:p>
          <a:p>
            <a:pPr>
              <a:lnSpc>
                <a:spcPct val="110000"/>
              </a:lnSpc>
            </a:pPr>
            <a:r>
              <a:rPr lang="es-ES" sz="1700"/>
              <a:t>Completar una oración</a:t>
            </a:r>
          </a:p>
          <a:p>
            <a:pPr>
              <a:lnSpc>
                <a:spcPct val="110000"/>
              </a:lnSpc>
            </a:pPr>
            <a:r>
              <a:rPr lang="es-ES" sz="1700"/>
              <a:t>Escuchar y seleccionar palabras</a:t>
            </a:r>
          </a:p>
        </p:txBody>
      </p:sp>
    </p:spTree>
    <p:extLst>
      <p:ext uri="{BB962C8B-B14F-4D97-AF65-F5344CB8AC3E}">
        <p14:creationId xmlns:p14="http://schemas.microsoft.com/office/powerpoint/2010/main" val="1018667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750EBA-91C6-F338-7D72-93E0BE74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7701"/>
            <a:ext cx="3386227" cy="2406275"/>
          </a:xfrm>
        </p:spPr>
        <p:txBody>
          <a:bodyPr anchor="b">
            <a:normAutofit/>
          </a:bodyPr>
          <a:lstStyle/>
          <a:p>
            <a:r>
              <a:rPr lang="es-ES"/>
              <a:t>FUNCIONES: SECCIÓN DE CUENTOS</a:t>
            </a:r>
            <a:endParaRPr lang="es-MX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6624624-331F-0148-DFF1-07862014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5" t="16596" r="62491" b="22752"/>
          <a:stretch/>
        </p:blipFill>
        <p:spPr bwMode="auto">
          <a:xfrm>
            <a:off x="2282086" y="647700"/>
            <a:ext cx="3597446" cy="556259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79AFFC-3DD5-1390-BFD2-78CCEBC3D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3429000"/>
            <a:ext cx="3390900" cy="25146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ES" sz="1700"/>
              <a:t>Historias cortas que permiten al Usuario fortalecer comprensión auditiva y lectora mediante preguntas y respuestas. A medida que el estudiante avanza, los cuentos aumentan de dificultad.</a:t>
            </a:r>
          </a:p>
        </p:txBody>
      </p:sp>
    </p:spTree>
    <p:extLst>
      <p:ext uri="{BB962C8B-B14F-4D97-AF65-F5344CB8AC3E}">
        <p14:creationId xmlns:p14="http://schemas.microsoft.com/office/powerpoint/2010/main" val="4133900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0E1A7D-E37F-4622-979D-188B434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30D293-3EFD-E697-7A2B-F02142F6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399"/>
            <a:ext cx="8396345" cy="892885"/>
          </a:xfrm>
        </p:spPr>
        <p:txBody>
          <a:bodyPr anchor="b">
            <a:normAutofit/>
          </a:bodyPr>
          <a:lstStyle/>
          <a:p>
            <a:r>
              <a:rPr lang="es-ES" sz="2800"/>
              <a:t>FUNCIONES: MÓDULOS</a:t>
            </a:r>
            <a:endParaRPr lang="es-MX" sz="280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CFE2B5D-6571-DF70-BAF3-3A55F3C05E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226640"/>
              </p:ext>
            </p:extLst>
          </p:nvPr>
        </p:nvGraphicFramePr>
        <p:xfrm>
          <a:off x="652463" y="2635624"/>
          <a:ext cx="10891837" cy="3574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480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05AACD-5279-4270-B933-D48329B2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os sujetando las muñecas de otra persona y entrelazadas para formar un círculo">
            <a:extLst>
              <a:ext uri="{FF2B5EF4-FFF2-40B4-BE49-F238E27FC236}">
                <a16:creationId xmlns:a16="http://schemas.microsoft.com/office/drawing/2014/main" id="{7FF738CA-4AD5-40E4-34F9-CCB981D2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51" r="18515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95098B-5F05-3E6A-CF65-BFF02223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4238748" cy="2371660"/>
          </a:xfrm>
        </p:spPr>
        <p:txBody>
          <a:bodyPr anchor="t">
            <a:normAutofit/>
          </a:bodyPr>
          <a:lstStyle/>
          <a:p>
            <a:r>
              <a:rPr lang="es-ES" dirty="0"/>
              <a:t>DUOLINGO: RELEVANCIA SOCIAL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58D760-59B0-A77A-6FE0-A7A02A55B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914400"/>
            <a:ext cx="4157958" cy="5029200"/>
          </a:xfrm>
        </p:spPr>
        <p:txBody>
          <a:bodyPr>
            <a:normAutofit/>
          </a:bodyPr>
          <a:lstStyle/>
          <a:p>
            <a:r>
              <a:rPr lang="es-ES" dirty="0"/>
              <a:t>Aprendizaje de idiomas que depende de:</a:t>
            </a:r>
          </a:p>
          <a:p>
            <a:pPr lvl="1"/>
            <a:r>
              <a:rPr lang="es-ES" dirty="0"/>
              <a:t>Adquisición de oportunidades académicas y laborales en otros países.</a:t>
            </a:r>
          </a:p>
          <a:p>
            <a:pPr lvl="1"/>
            <a:r>
              <a:rPr lang="es-ES" dirty="0"/>
              <a:t>Adquisición de culturas de países vecinos.</a:t>
            </a:r>
          </a:p>
          <a:p>
            <a:pPr lvl="1"/>
            <a:r>
              <a:rPr lang="es-ES" dirty="0"/>
              <a:t>Solidaridad y apoyo en desastres naturales y conflictos, como la Guerra de Ucrania.</a:t>
            </a:r>
          </a:p>
          <a:p>
            <a:pPr lvl="1"/>
            <a:r>
              <a:rPr lang="es-ES" dirty="0"/>
              <a:t>Conocimientos de un segundo idioma para situaciones académicas y laborales que así lo requieran.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337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0FFBED-B619-5595-C43D-C908FE34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400"/>
            <a:ext cx="5901573" cy="1447801"/>
          </a:xfrm>
        </p:spPr>
        <p:txBody>
          <a:bodyPr anchor="b">
            <a:normAutofit/>
          </a:bodyPr>
          <a:lstStyle/>
          <a:p>
            <a:r>
              <a:rPr lang="es-ES" dirty="0"/>
              <a:t>GANANCIAS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E90321-0238-2B2B-C9FC-E4B528AB3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2884868"/>
            <a:ext cx="5901574" cy="3117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Duolingo genera ingresos a través de:</a:t>
            </a:r>
            <a:endParaRPr lang="es-MX" dirty="0"/>
          </a:p>
          <a:p>
            <a:r>
              <a:rPr lang="es-MX" dirty="0"/>
              <a:t>Suscripciones a Duolingo Plus (73%)</a:t>
            </a:r>
          </a:p>
          <a:p>
            <a:r>
              <a:rPr lang="es-ES" dirty="0"/>
              <a:t>Anuncios para usuarios gratuitos (18%)</a:t>
            </a:r>
          </a:p>
          <a:p>
            <a:r>
              <a:rPr lang="es-ES" dirty="0"/>
              <a:t>Examen de inglés (9%)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F536D89-6B0E-5F14-8B0A-CC9980FB64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6550715"/>
              </p:ext>
            </p:extLst>
          </p:nvPr>
        </p:nvGraphicFramePr>
        <p:xfrm>
          <a:off x="7385125" y="914400"/>
          <a:ext cx="3892475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346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68223C-F459-8313-5055-A983C3D5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400"/>
            <a:ext cx="5901573" cy="1447801"/>
          </a:xfrm>
        </p:spPr>
        <p:txBody>
          <a:bodyPr anchor="b">
            <a:normAutofit/>
          </a:bodyPr>
          <a:lstStyle/>
          <a:p>
            <a:r>
              <a:rPr lang="es-ES" dirty="0"/>
              <a:t>COMPETENCIA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DA4A90-E510-B765-1DFE-27A1E77E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2884868"/>
            <a:ext cx="5901574" cy="311789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ES" sz="1700"/>
              <a:t>Aplicaciones similares:</a:t>
            </a:r>
          </a:p>
          <a:p>
            <a:pPr>
              <a:lnSpc>
                <a:spcPct val="110000"/>
              </a:lnSpc>
            </a:pPr>
            <a:r>
              <a:rPr lang="es-ES" sz="1700"/>
              <a:t>Drops: En su versión gratuita ofrece 5 minutos al día.</a:t>
            </a:r>
          </a:p>
          <a:p>
            <a:pPr>
              <a:lnSpc>
                <a:spcPct val="110000"/>
              </a:lnSpc>
            </a:pPr>
            <a:r>
              <a:rPr lang="es-ES" sz="1700"/>
              <a:t>Babbel: Primer curso gratuito, suscripción al avanzar.</a:t>
            </a:r>
          </a:p>
          <a:p>
            <a:pPr>
              <a:lnSpc>
                <a:spcPct val="110000"/>
              </a:lnSpc>
            </a:pPr>
            <a:r>
              <a:rPr lang="es-ES" sz="1700"/>
              <a:t>Busuu: También ofrece certificados oficiales.</a:t>
            </a:r>
            <a:endParaRPr lang="es-MX" sz="1700"/>
          </a:p>
          <a:p>
            <a:pPr>
              <a:lnSpc>
                <a:spcPct val="110000"/>
              </a:lnSpc>
            </a:pPr>
            <a:r>
              <a:rPr lang="es-MX" sz="1700"/>
              <a:t>Memrise: Cuenta con videos de hablantes nativos para aprendizaje de vocabulario y expresiones.</a:t>
            </a:r>
          </a:p>
          <a:p>
            <a:pPr>
              <a:lnSpc>
                <a:spcPct val="110000"/>
              </a:lnSpc>
            </a:pPr>
            <a:r>
              <a:rPr lang="es-MX" sz="1700"/>
              <a:t>Mondly: Voces de actores profesionales en alta calidad.</a:t>
            </a:r>
            <a:endParaRPr lang="es-ES" sz="1700"/>
          </a:p>
        </p:txBody>
      </p:sp>
      <p:pic>
        <p:nvPicPr>
          <p:cNvPr id="7" name="Graphic 6" descr="Escala">
            <a:extLst>
              <a:ext uri="{FF2B5EF4-FFF2-40B4-BE49-F238E27FC236}">
                <a16:creationId xmlns:a16="http://schemas.microsoft.com/office/drawing/2014/main" id="{A2FA96F0-92E0-9D9D-D3A4-F2896F99E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5125" y="1482762"/>
            <a:ext cx="3892475" cy="38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5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5406BD-170A-483E-B0EB-0C2552ECA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o con lápiz sombreando círculos en una hoja">
            <a:extLst>
              <a:ext uri="{FF2B5EF4-FFF2-40B4-BE49-F238E27FC236}">
                <a16:creationId xmlns:a16="http://schemas.microsoft.com/office/drawing/2014/main" id="{0FDE71E4-38A6-DAC4-AF53-9CEFF023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71" r="3299" b="-1"/>
          <a:stretch/>
        </p:blipFill>
        <p:spPr>
          <a:xfrm>
            <a:off x="20" y="10"/>
            <a:ext cx="81152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AC29531-3BB7-03B6-809E-82AA83F8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/>
          <a:p>
            <a:r>
              <a:rPr lang="es-ES" dirty="0"/>
              <a:t>LICENCIA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C7A87-AC72-11C3-44B2-C73AEE314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2" y="914400"/>
            <a:ext cx="2689367" cy="5295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La versión de pago cuenta con:</a:t>
            </a:r>
          </a:p>
          <a:p>
            <a:r>
              <a:rPr lang="es-ES" dirty="0"/>
              <a:t>Ausencia de anuncios</a:t>
            </a:r>
          </a:p>
          <a:p>
            <a:r>
              <a:rPr lang="es-ES" dirty="0"/>
              <a:t>Vidas ilimitadas</a:t>
            </a:r>
          </a:p>
          <a:p>
            <a:r>
              <a:rPr lang="es-ES" dirty="0"/>
              <a:t>Aprendizaje normal del idioma como en la versión gratuita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64857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5406BD-170A-483E-B0EB-0C2552ECA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spositivo móvil con aplicaciones">
            <a:extLst>
              <a:ext uri="{FF2B5EF4-FFF2-40B4-BE49-F238E27FC236}">
                <a16:creationId xmlns:a16="http://schemas.microsoft.com/office/drawing/2014/main" id="{EB8CF50A-213C-7E43-5DE2-E1B97D18F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438"/>
          <a:stretch/>
        </p:blipFill>
        <p:spPr>
          <a:xfrm>
            <a:off x="20" y="10"/>
            <a:ext cx="81152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694FF8-5CB5-54F6-3E34-08C5595A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/>
          <a:p>
            <a:r>
              <a:rPr lang="es-ES" sz="3300"/>
              <a:t>COSTO Y COMPATIBILIDAD</a:t>
            </a:r>
            <a:endParaRPr lang="es-MX" sz="33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EC5E23-7DB0-F62E-754E-BF22FEE3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2" y="914400"/>
            <a:ext cx="2689367" cy="5295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Versiones de descarga gratuita:</a:t>
            </a:r>
          </a:p>
          <a:p>
            <a:r>
              <a:rPr lang="es-ES" dirty="0"/>
              <a:t>Android: 500 millones de descargas</a:t>
            </a:r>
          </a:p>
          <a:p>
            <a:r>
              <a:rPr lang="es-ES" dirty="0"/>
              <a:t>iOS: 300 millones de descargas</a:t>
            </a:r>
          </a:p>
          <a:p>
            <a:pPr marL="0" indent="0">
              <a:buNone/>
            </a:pPr>
            <a:r>
              <a:rPr lang="es-ES" dirty="0"/>
              <a:t>La versión de pago se compra dentro de la aplicación.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81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0E1A7D-E37F-4622-979D-188B434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27A6BF-5138-A364-667F-3A55262A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2076226"/>
            <a:ext cx="3386228" cy="2686273"/>
          </a:xfrm>
        </p:spPr>
        <p:txBody>
          <a:bodyPr anchor="ctr">
            <a:normAutofit/>
          </a:bodyPr>
          <a:lstStyle/>
          <a:p>
            <a:r>
              <a:rPr lang="es-ES" sz="2800"/>
              <a:t>¿por qué Duolingo?</a:t>
            </a:r>
            <a:endParaRPr lang="es-MX" sz="280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A7B34E4-17C3-686D-B009-DBAE97308B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7098"/>
              </p:ext>
            </p:extLst>
          </p:nvPr>
        </p:nvGraphicFramePr>
        <p:xfrm>
          <a:off x="833435" y="647700"/>
          <a:ext cx="6504768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779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D4F3F7-1660-40DD-FEF9-B355871F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s-ES" dirty="0"/>
              <a:t>¿Sabían que…?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FC653F-E02E-1C92-E91B-C5BB444B3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logo del “búho enfermo” creado en 2020 generó polémica en redes sociales como Twitter a raíz de la preocupación global por la pandemia de COVID-19</a:t>
            </a:r>
            <a:endParaRPr lang="es-MX" dirty="0"/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919EC4F-C136-6B6A-2B85-E5BF7655F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2" t="26252" r="51799" b="32107"/>
          <a:stretch/>
        </p:blipFill>
        <p:spPr bwMode="auto">
          <a:xfrm>
            <a:off x="6321287" y="1459540"/>
            <a:ext cx="5223013" cy="393892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006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C842A-9598-BDD0-3C05-7058BB44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3424329" cy="2781300"/>
          </a:xfrm>
        </p:spPr>
        <p:txBody>
          <a:bodyPr anchor="t">
            <a:normAutofit/>
          </a:bodyPr>
          <a:lstStyle/>
          <a:p>
            <a:r>
              <a:rPr lang="es-ES" sz="3200"/>
              <a:t>Versión web: diferencias con la app móvil</a:t>
            </a:r>
            <a:endParaRPr lang="es-MX" sz="320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9896F20-889C-5EEE-8A4C-0FF2423A80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202664"/>
              </p:ext>
            </p:extLst>
          </p:nvPr>
        </p:nvGraphicFramePr>
        <p:xfrm>
          <a:off x="5486400" y="914400"/>
          <a:ext cx="60579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003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CE277B-3FCC-6B5A-E990-978DDA30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7701"/>
            <a:ext cx="3386227" cy="2406275"/>
          </a:xfrm>
        </p:spPr>
        <p:txBody>
          <a:bodyPr anchor="b">
            <a:normAutofit/>
          </a:bodyPr>
          <a:lstStyle/>
          <a:p>
            <a:r>
              <a:rPr lang="es-ES" dirty="0"/>
              <a:t>APPS DE LA COMPAÑÍA DUOLINGO</a:t>
            </a:r>
            <a:endParaRPr lang="es-MX" dirty="0"/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D008CC6-9599-6A4E-53C2-755F48F4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7" t="28365" r="29056" b="16718"/>
          <a:stretch/>
        </p:blipFill>
        <p:spPr bwMode="auto">
          <a:xfrm>
            <a:off x="660592" y="1581818"/>
            <a:ext cx="6840434" cy="369436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1222DA-3316-AACA-6163-715DCDAF3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3429000"/>
            <a:ext cx="3390900" cy="25146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ES" sz="1400"/>
              <a:t>Además de Duolingo, Learn to Read:</a:t>
            </a:r>
            <a:r>
              <a:rPr lang="es-MX" sz="1400"/>
              <a:t> Duolingo ABC para niños de preescolar y primer año de primaria:</a:t>
            </a:r>
          </a:p>
          <a:p>
            <a:pPr>
              <a:lnSpc>
                <a:spcPct val="110000"/>
              </a:lnSpc>
            </a:pPr>
            <a:r>
              <a:rPr lang="es-MX" sz="1400"/>
              <a:t>Leer y escribir en inglés</a:t>
            </a:r>
          </a:p>
          <a:p>
            <a:pPr>
              <a:lnSpc>
                <a:spcPct val="110000"/>
              </a:lnSpc>
            </a:pPr>
            <a:r>
              <a:rPr lang="es-MX" sz="1400"/>
              <a:t>Historias con dibujos coloridos</a:t>
            </a:r>
          </a:p>
          <a:p>
            <a:pPr>
              <a:lnSpc>
                <a:spcPct val="110000"/>
              </a:lnSpc>
            </a:pPr>
            <a:r>
              <a:rPr lang="es-MX" sz="1400"/>
              <a:t>Breves lecciones para aprender vocabulario, palabras de uso frecuente, etc.</a:t>
            </a:r>
            <a:endParaRPr lang="es-ES" sz="1400"/>
          </a:p>
        </p:txBody>
      </p:sp>
    </p:spTree>
    <p:extLst>
      <p:ext uri="{BB962C8B-B14F-4D97-AF65-F5344CB8AC3E}">
        <p14:creationId xmlns:p14="http://schemas.microsoft.com/office/powerpoint/2010/main" val="1991477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05AACD-5279-4270-B933-D48329B2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ágenes de papel artesanal de múltiples colores">
            <a:extLst>
              <a:ext uri="{FF2B5EF4-FFF2-40B4-BE49-F238E27FC236}">
                <a16:creationId xmlns:a16="http://schemas.microsoft.com/office/drawing/2014/main" id="{3B23BA74-1CCD-7BAA-FFFF-836C6B3D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52" r="19214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C34A663-0EBE-535E-47F6-4E66535E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4238748" cy="2371660"/>
          </a:xfrm>
        </p:spPr>
        <p:txBody>
          <a:bodyPr anchor="t">
            <a:normAutofit/>
          </a:bodyPr>
          <a:lstStyle/>
          <a:p>
            <a:r>
              <a:rPr lang="es-ES" dirty="0"/>
              <a:t>ANÁLISIS DE COMENTARIOS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6166B8-E5CA-970D-C6C0-8332E8E85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914400"/>
            <a:ext cx="4157958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Usuarios han etiquetado la Aplicación como la más popular para aprender idiomas de acuerdo con los comentarios de Google Play Store.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03407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05AACD-5279-4270-B933-D48329B2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C7F1C066-DC77-DC15-D89D-5A785E86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28" r="11706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021AF7-17C0-769E-B737-647AA710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4238748" cy="2371660"/>
          </a:xfrm>
        </p:spPr>
        <p:txBody>
          <a:bodyPr anchor="t">
            <a:normAutofit/>
          </a:bodyPr>
          <a:lstStyle/>
          <a:p>
            <a:r>
              <a:rPr lang="es-ES" dirty="0"/>
              <a:t>Duolingo y uso de </a:t>
            </a:r>
            <a:r>
              <a:rPr lang="es-ES"/>
              <a:t>ia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4294F1-CB82-6F44-F4BE-CA2CE69E6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914400"/>
            <a:ext cx="4157958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Duolingo usa el modelo </a:t>
            </a:r>
            <a:r>
              <a:rPr lang="es-ES" dirty="0" err="1"/>
              <a:t>Birdbrain</a:t>
            </a:r>
            <a:r>
              <a:rPr lang="es-ES" dirty="0"/>
              <a:t>, que permite lo siguiente:</a:t>
            </a:r>
          </a:p>
          <a:p>
            <a:r>
              <a:rPr lang="es-MX" dirty="0"/>
              <a:t>Ejercicios en base a fortalezas y debilidades del usuario.</a:t>
            </a:r>
          </a:p>
          <a:p>
            <a:r>
              <a:rPr lang="es-MX" dirty="0"/>
              <a:t>Adaptación en base a errores cometidos durante el aprendizaje.</a:t>
            </a:r>
          </a:p>
          <a:p>
            <a:pPr marL="0" indent="0">
              <a:buNone/>
            </a:pPr>
            <a:r>
              <a:rPr lang="es-MX" dirty="0"/>
              <a:t>Como toda Inteligencia Artificial, se requiere ayuda y revisión humanas.</a:t>
            </a:r>
          </a:p>
        </p:txBody>
      </p:sp>
    </p:spTree>
    <p:extLst>
      <p:ext uri="{BB962C8B-B14F-4D97-AF65-F5344CB8AC3E}">
        <p14:creationId xmlns:p14="http://schemas.microsoft.com/office/powerpoint/2010/main" val="2214986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05AACD-5279-4270-B933-D48329B2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imer plano de una brújula náutica">
            <a:extLst>
              <a:ext uri="{FF2B5EF4-FFF2-40B4-BE49-F238E27FC236}">
                <a16:creationId xmlns:a16="http://schemas.microsoft.com/office/drawing/2014/main" id="{D932CB6B-DFF1-E73F-F743-5BF4F963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37" r="20529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6E32A9-A272-8C5B-5A52-55704F921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4238748" cy="2371660"/>
          </a:xfrm>
        </p:spPr>
        <p:txBody>
          <a:bodyPr anchor="t">
            <a:normAutofit/>
          </a:bodyPr>
          <a:lstStyle/>
          <a:p>
            <a:r>
              <a:rPr lang="es-ES" dirty="0"/>
              <a:t>CONDICIONES AL USAR LA APLICACIÓN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BD5E8A-D52F-CAFC-6BA5-EA717016D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914400"/>
            <a:ext cx="4157958" cy="5029200"/>
          </a:xfrm>
        </p:spPr>
        <p:txBody>
          <a:bodyPr>
            <a:normAutofit/>
          </a:bodyPr>
          <a:lstStyle/>
          <a:p>
            <a:r>
              <a:rPr lang="es-ES" dirty="0"/>
              <a:t>Uso de Internet: Sí</a:t>
            </a:r>
          </a:p>
          <a:p>
            <a:r>
              <a:rPr lang="es-ES" dirty="0"/>
              <a:t>Uso de almacenamiento del dispositivo: No</a:t>
            </a:r>
          </a:p>
          <a:p>
            <a:r>
              <a:rPr lang="es-ES" dirty="0"/>
              <a:t>Uso de múltiples dispositivos: Sí</a:t>
            </a:r>
          </a:p>
          <a:p>
            <a:r>
              <a:rPr lang="es-ES" dirty="0"/>
              <a:t>Uso de ponibles como relojes inteligentes: No</a:t>
            </a:r>
          </a:p>
          <a:p>
            <a:r>
              <a:rPr lang="es-MX" dirty="0"/>
              <a:t>Uso de sensores: No</a:t>
            </a:r>
          </a:p>
          <a:p>
            <a:r>
              <a:rPr lang="es-MX" dirty="0"/>
              <a:t>Uso de comunicación inalámbrica: No</a:t>
            </a:r>
          </a:p>
        </p:txBody>
      </p:sp>
    </p:spTree>
    <p:extLst>
      <p:ext uri="{BB962C8B-B14F-4D97-AF65-F5344CB8AC3E}">
        <p14:creationId xmlns:p14="http://schemas.microsoft.com/office/powerpoint/2010/main" val="3436380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5406BD-170A-483E-B0EB-0C2552ECA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os sujetando las muñecas de otra persona y entrelazadas para formar un círculo">
            <a:extLst>
              <a:ext uri="{FF2B5EF4-FFF2-40B4-BE49-F238E27FC236}">
                <a16:creationId xmlns:a16="http://schemas.microsoft.com/office/drawing/2014/main" id="{4D1714C4-BC99-1EF0-73C7-C75DB0BC0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23" r="8688" b="-1"/>
          <a:stretch/>
        </p:blipFill>
        <p:spPr>
          <a:xfrm>
            <a:off x="20" y="10"/>
            <a:ext cx="81152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D7A72F0-5B8F-91C3-D86F-28EAEBFA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/>
          <a:p>
            <a:r>
              <a:rPr lang="es-ES" dirty="0"/>
              <a:t>ANÁLISIS FODA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ECBAF-8556-E15D-054E-3A8483307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2" y="914400"/>
            <a:ext cx="2689367" cy="52959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1700" b="1"/>
              <a:t>Fortalezas</a:t>
            </a:r>
            <a:r>
              <a:rPr lang="es-ES" sz="1700"/>
              <a:t>: La aplicación más popular en aprender 40 lenguas.</a:t>
            </a:r>
          </a:p>
          <a:p>
            <a:pPr>
              <a:lnSpc>
                <a:spcPct val="110000"/>
              </a:lnSpc>
            </a:pPr>
            <a:r>
              <a:rPr lang="es-ES" sz="1700" b="1"/>
              <a:t>Oportunidades</a:t>
            </a:r>
            <a:r>
              <a:rPr lang="es-ES" sz="1700"/>
              <a:t>: Expansión de oferta de idiomas y aprendizaje más adaptativo.</a:t>
            </a:r>
          </a:p>
          <a:p>
            <a:pPr>
              <a:lnSpc>
                <a:spcPct val="110000"/>
              </a:lnSpc>
            </a:pPr>
            <a:r>
              <a:rPr lang="es-ES" sz="1700" b="1"/>
              <a:t>Debilidades</a:t>
            </a:r>
            <a:r>
              <a:rPr lang="es-ES" sz="1700"/>
              <a:t>: No adecuado para niveles avanzados.</a:t>
            </a:r>
          </a:p>
          <a:p>
            <a:pPr>
              <a:lnSpc>
                <a:spcPct val="110000"/>
              </a:lnSpc>
            </a:pPr>
            <a:r>
              <a:rPr lang="es-ES" sz="1700" b="1"/>
              <a:t>Amenazas</a:t>
            </a:r>
            <a:r>
              <a:rPr lang="es-ES" sz="1700"/>
              <a:t>: Preocupación a la seguridad debido a la filtración de datos de 2.6 millones de usuarios.</a:t>
            </a:r>
            <a:endParaRPr lang="es-MX" sz="1700" b="1"/>
          </a:p>
        </p:txBody>
      </p:sp>
    </p:spTree>
    <p:extLst>
      <p:ext uri="{BB962C8B-B14F-4D97-AF65-F5344CB8AC3E}">
        <p14:creationId xmlns:p14="http://schemas.microsoft.com/office/powerpoint/2010/main" val="3772928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0098F-C1FA-4D28-F8FA-7D3F47D2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3424329" cy="278130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3200"/>
              <a:t>¿QUÉ HARÍAMOS EN CASO DE MEJORA O REDISEÑO?</a:t>
            </a:r>
            <a:endParaRPr lang="es-MX" sz="320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3B92FAE-CE15-041A-15E8-3B56CF25AA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991080"/>
              </p:ext>
            </p:extLst>
          </p:nvPr>
        </p:nvGraphicFramePr>
        <p:xfrm>
          <a:off x="5486400" y="914400"/>
          <a:ext cx="60579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3531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B80E6-04B0-215E-5EE9-EB4FA65E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3424329" cy="2781300"/>
          </a:xfrm>
        </p:spPr>
        <p:txBody>
          <a:bodyPr anchor="t">
            <a:normAutofit/>
          </a:bodyPr>
          <a:lstStyle/>
          <a:p>
            <a:r>
              <a:rPr lang="es-ES" sz="3200"/>
              <a:t>REFLEXIÓN FINAL</a:t>
            </a:r>
            <a:endParaRPr lang="es-MX" sz="320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DC3A649-5B23-20F2-C9D1-AF0E7858DE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819603"/>
              </p:ext>
            </p:extLst>
          </p:nvPr>
        </p:nvGraphicFramePr>
        <p:xfrm>
          <a:off x="5486400" y="914400"/>
          <a:ext cx="60579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597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8C5A24-0D67-4D91-A8AB-79267D9C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ida en una tabla">
            <a:extLst>
              <a:ext uri="{FF2B5EF4-FFF2-40B4-BE49-F238E27FC236}">
                <a16:creationId xmlns:a16="http://schemas.microsoft.com/office/drawing/2014/main" id="{A318DBE9-01BC-1D7C-9B07-FE9FB55F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31" b="729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B0167A-C091-0772-3E3C-DBBDC2CE0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s-ES" dirty="0"/>
              <a:t>¡GRACIAS POR SU ATENCIÓN!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520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na flecha acertando el centro de una diana">
            <a:extLst>
              <a:ext uri="{FF2B5EF4-FFF2-40B4-BE49-F238E27FC236}">
                <a16:creationId xmlns:a16="http://schemas.microsoft.com/office/drawing/2014/main" id="{30CF42BD-7D6E-5280-C9E7-D54A2D54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71" b="219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205C6C-433C-61ED-EC8B-11E96AEA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9886" y="914400"/>
            <a:ext cx="4294414" cy="3848100"/>
          </a:xfrm>
        </p:spPr>
        <p:txBody>
          <a:bodyPr>
            <a:normAutofit/>
          </a:bodyPr>
          <a:lstStyle/>
          <a:p>
            <a:pPr algn="r"/>
            <a:r>
              <a:rPr lang="es-ES" dirty="0"/>
              <a:t>Creación y objetivo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706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B18A05-8C87-5EAA-7CAE-1987AD0A5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7701"/>
            <a:ext cx="3386227" cy="2406275"/>
          </a:xfrm>
        </p:spPr>
        <p:txBody>
          <a:bodyPr anchor="b">
            <a:normAutofit/>
          </a:bodyPr>
          <a:lstStyle/>
          <a:p>
            <a:r>
              <a:rPr lang="es-ES" dirty="0"/>
              <a:t>LUIS VON AHN, FUNDADOR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16A149E-0581-C9D0-C8B4-E36B6073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06" t="32673" r="10247" b="27243"/>
          <a:stretch/>
        </p:blipFill>
        <p:spPr>
          <a:xfrm>
            <a:off x="1632598" y="647700"/>
            <a:ext cx="4896423" cy="556259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128EEE-4F44-A614-CD35-BF5241E6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3429000"/>
            <a:ext cx="3390900" cy="2514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Originario de Guatemala y nacido en 1978.</a:t>
            </a:r>
          </a:p>
          <a:p>
            <a:pPr>
              <a:lnSpc>
                <a:spcPct val="110000"/>
              </a:lnSpc>
            </a:pPr>
            <a:r>
              <a:rPr lang="en-US" sz="1700"/>
              <a:t>Convencido del Aprendizaje de Idiomas desde muy temprana edad.</a:t>
            </a:r>
          </a:p>
          <a:p>
            <a:pPr>
              <a:lnSpc>
                <a:spcPct val="110000"/>
              </a:lnSpc>
            </a:pPr>
            <a:r>
              <a:rPr lang="en-US" sz="1700"/>
              <a:t>Desarrolló Duolingo entre 2009 y 2012.</a:t>
            </a:r>
          </a:p>
        </p:txBody>
      </p:sp>
    </p:spTree>
    <p:extLst>
      <p:ext uri="{BB962C8B-B14F-4D97-AF65-F5344CB8AC3E}">
        <p14:creationId xmlns:p14="http://schemas.microsoft.com/office/powerpoint/2010/main" val="18956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408BF2-F677-D1C1-0659-9558F8A90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s-ES" dirty="0"/>
              <a:t>¿Sabían que…?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158AD6-FCBA-FDFD-62B7-18626E977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Luis </a:t>
            </a:r>
            <a:r>
              <a:rPr lang="es-ES" b="1"/>
              <a:t>von</a:t>
            </a:r>
            <a:r>
              <a:rPr lang="es-ES" b="1" dirty="0"/>
              <a:t> </a:t>
            </a:r>
            <a:r>
              <a:rPr lang="es-ES" b="1"/>
              <a:t>Ahn</a:t>
            </a:r>
            <a:r>
              <a:rPr lang="es-ES" b="1" dirty="0"/>
              <a:t> también creó Re-Captcha a través de WordPress, lo que hoy en día nos permite verificar a través de nuestros dispositivos el acceso a ciertos sitios web como humanos, razón por la cual vemos la leyenda “No soy un robot”</a:t>
            </a:r>
            <a:endParaRPr lang="es-MX" b="1" dirty="0"/>
          </a:p>
        </p:txBody>
      </p:sp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0FBA850-5E9E-5B43-7B2F-A68AF6913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6" t="53711" r="52648" b="28184"/>
          <a:stretch/>
        </p:blipFill>
        <p:spPr bwMode="auto">
          <a:xfrm>
            <a:off x="6321287" y="2612829"/>
            <a:ext cx="5223013" cy="163234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4210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2B3291-F137-880D-913A-754D787A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7701"/>
            <a:ext cx="3386227" cy="2406275"/>
          </a:xfrm>
        </p:spPr>
        <p:txBody>
          <a:bodyPr anchor="b">
            <a:normAutofit/>
          </a:bodyPr>
          <a:lstStyle/>
          <a:p>
            <a:r>
              <a:rPr lang="es-ES" dirty="0"/>
              <a:t>OBJETIVO</a:t>
            </a:r>
            <a:endParaRPr lang="es-MX" dirty="0"/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41AA862-A747-A53D-6DE3-7CEB5D67F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84" t="41641" r="35336" b="29390"/>
          <a:stretch/>
        </p:blipFill>
        <p:spPr bwMode="auto">
          <a:xfrm>
            <a:off x="660592" y="1594484"/>
            <a:ext cx="6840434" cy="366903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4736CE-F27C-7AC1-BB46-73FAD91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3429000"/>
            <a:ext cx="3390900" cy="25146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ES" sz="800"/>
              <a:t>Para todo público, aprender más de 40 idiomas como:</a:t>
            </a:r>
          </a:p>
          <a:p>
            <a:pPr>
              <a:lnSpc>
                <a:spcPct val="110000"/>
              </a:lnSpc>
            </a:pPr>
            <a:r>
              <a:rPr lang="es-ES" sz="800"/>
              <a:t>Inglés</a:t>
            </a:r>
          </a:p>
          <a:p>
            <a:pPr>
              <a:lnSpc>
                <a:spcPct val="110000"/>
              </a:lnSpc>
            </a:pPr>
            <a:r>
              <a:rPr lang="es-ES" sz="800"/>
              <a:t>Francés</a:t>
            </a:r>
          </a:p>
          <a:p>
            <a:pPr>
              <a:lnSpc>
                <a:spcPct val="110000"/>
              </a:lnSpc>
            </a:pPr>
            <a:r>
              <a:rPr lang="es-ES" sz="800"/>
              <a:t>Italiano</a:t>
            </a:r>
          </a:p>
          <a:p>
            <a:pPr>
              <a:lnSpc>
                <a:spcPct val="110000"/>
              </a:lnSpc>
            </a:pPr>
            <a:r>
              <a:rPr lang="es-ES" sz="800"/>
              <a:t>Catalán</a:t>
            </a:r>
          </a:p>
          <a:p>
            <a:pPr>
              <a:lnSpc>
                <a:spcPct val="110000"/>
              </a:lnSpc>
            </a:pPr>
            <a:r>
              <a:rPr lang="es-ES" sz="800"/>
              <a:t>Portugués</a:t>
            </a:r>
          </a:p>
          <a:p>
            <a:pPr>
              <a:lnSpc>
                <a:spcPct val="110000"/>
              </a:lnSpc>
            </a:pPr>
            <a:r>
              <a:rPr lang="es-ES" sz="800"/>
              <a:t>Alemán</a:t>
            </a:r>
          </a:p>
          <a:p>
            <a:pPr>
              <a:lnSpc>
                <a:spcPct val="110000"/>
              </a:lnSpc>
            </a:pPr>
            <a:r>
              <a:rPr lang="es-ES" sz="800"/>
              <a:t>Ruso</a:t>
            </a:r>
          </a:p>
          <a:p>
            <a:pPr>
              <a:lnSpc>
                <a:spcPct val="110000"/>
              </a:lnSpc>
            </a:pPr>
            <a:r>
              <a:rPr lang="es-ES" sz="800"/>
              <a:t>Guaraní</a:t>
            </a:r>
          </a:p>
          <a:p>
            <a:pPr lvl="1">
              <a:lnSpc>
                <a:spcPct val="110000"/>
              </a:lnSpc>
            </a:pPr>
            <a:endParaRPr lang="es-MX" sz="800"/>
          </a:p>
        </p:txBody>
      </p:sp>
    </p:spTree>
    <p:extLst>
      <p:ext uri="{BB962C8B-B14F-4D97-AF65-F5344CB8AC3E}">
        <p14:creationId xmlns:p14="http://schemas.microsoft.com/office/powerpoint/2010/main" val="92375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0E1A7D-E37F-4622-979D-188B434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F37633-17BD-3002-CC04-3AD16EABC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2076226"/>
            <a:ext cx="3386228" cy="2686273"/>
          </a:xfrm>
        </p:spPr>
        <p:txBody>
          <a:bodyPr anchor="ctr">
            <a:normAutofit/>
          </a:bodyPr>
          <a:lstStyle/>
          <a:p>
            <a:r>
              <a:rPr lang="es-ES" sz="2800"/>
              <a:t>DUOLINGO Y COVID-19</a:t>
            </a:r>
            <a:endParaRPr lang="es-MX" sz="280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93E959E-86A4-22D6-E193-11BAC3D2B2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056089"/>
              </p:ext>
            </p:extLst>
          </p:nvPr>
        </p:nvGraphicFramePr>
        <p:xfrm>
          <a:off x="833435" y="647700"/>
          <a:ext cx="6504768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520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A5EE5-9559-C723-3646-A46340B0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3424329" cy="2781300"/>
          </a:xfrm>
        </p:spPr>
        <p:txBody>
          <a:bodyPr anchor="t">
            <a:normAutofit/>
          </a:bodyPr>
          <a:lstStyle/>
          <a:p>
            <a:r>
              <a:rPr lang="es-ES" sz="3200"/>
              <a:t>FUNCIONES DE APRENDIZAJE</a:t>
            </a:r>
            <a:endParaRPr lang="es-MX" sz="320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7928CF9-7A5C-5732-6072-1578D01CFD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313841"/>
              </p:ext>
            </p:extLst>
          </p:nvPr>
        </p:nvGraphicFramePr>
        <p:xfrm>
          <a:off x="5486400" y="914400"/>
          <a:ext cx="60579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403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AEEEB8-3315-DF1F-0550-53F63564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7701"/>
            <a:ext cx="3386227" cy="2406275"/>
          </a:xfrm>
        </p:spPr>
        <p:txBody>
          <a:bodyPr anchor="b">
            <a:normAutofit/>
          </a:bodyPr>
          <a:lstStyle/>
          <a:p>
            <a:r>
              <a:rPr lang="es-ES" dirty="0"/>
              <a:t>FUNCIONES: REGISTRO</a:t>
            </a:r>
            <a:endParaRPr lang="es-MX" dirty="0"/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56C9624-D97F-58FB-BDA5-745F8EDD6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5" t="16294" r="60964" b="9475"/>
          <a:stretch/>
        </p:blipFill>
        <p:spPr bwMode="auto">
          <a:xfrm>
            <a:off x="2498086" y="647700"/>
            <a:ext cx="3165446" cy="556259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5BBC5F-6B5E-A1F9-EDBC-E04AAA3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3429000"/>
            <a:ext cx="33909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usuario puede seleccionar del idioma que se quiere estudiar.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9299889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1072</Words>
  <Application>Microsoft Office PowerPoint</Application>
  <PresentationFormat>Panorámica</PresentationFormat>
  <Paragraphs>130</Paragraphs>
  <Slides>29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Aptos</vt:lpstr>
      <vt:lpstr>Arial</vt:lpstr>
      <vt:lpstr>Grandview</vt:lpstr>
      <vt:lpstr>Grandview Display</vt:lpstr>
      <vt:lpstr>CitationVTI</vt:lpstr>
      <vt:lpstr>UNIVERSIDAD NACIONAL AUTÓNOMA DE MÉXICO FACULTAD DE INGENIERÍA DIVISIÓN DE INGENIERÍA ELÉCTRICA  TAREA 2: ANÁLISIS DE APP: DUOLINGO</vt:lpstr>
      <vt:lpstr>¿por qué Duolingo?</vt:lpstr>
      <vt:lpstr>Creación y objetivo</vt:lpstr>
      <vt:lpstr>LUIS VON AHN, FUNDADOR</vt:lpstr>
      <vt:lpstr>¿Sabían que…?</vt:lpstr>
      <vt:lpstr>OBJETIVO</vt:lpstr>
      <vt:lpstr>DUOLINGO Y COVID-19</vt:lpstr>
      <vt:lpstr>FUNCIONES DE APRENDIZAJE</vt:lpstr>
      <vt:lpstr>FUNCIONES: REGISTRO</vt:lpstr>
      <vt:lpstr>FUNCIONES: META DE APRENDIZAJE</vt:lpstr>
      <vt:lpstr>FUNCIONES: PROCESO DE REGISTRO</vt:lpstr>
      <vt:lpstr>Funciones: ejercicios</vt:lpstr>
      <vt:lpstr>FUNCIONES: SECCIÓN DE CUENTOS</vt:lpstr>
      <vt:lpstr>FUNCIONES: MÓDULOS</vt:lpstr>
      <vt:lpstr>DUOLINGO: RELEVANCIA SOCIAL</vt:lpstr>
      <vt:lpstr>GANANCIAS</vt:lpstr>
      <vt:lpstr>COMPETENCIA</vt:lpstr>
      <vt:lpstr>LICENCIA</vt:lpstr>
      <vt:lpstr>COSTO Y COMPATIBILIDAD</vt:lpstr>
      <vt:lpstr>¿Sabían que…?</vt:lpstr>
      <vt:lpstr>Versión web: diferencias con la app móvil</vt:lpstr>
      <vt:lpstr>APPS DE LA COMPAÑÍA DUOLINGO</vt:lpstr>
      <vt:lpstr>ANÁLISIS DE COMENTARIOS</vt:lpstr>
      <vt:lpstr>Duolingo y uso de ia</vt:lpstr>
      <vt:lpstr>CONDICIONES AL USAR LA APLICACIÓN</vt:lpstr>
      <vt:lpstr>ANÁLISIS FODA</vt:lpstr>
      <vt:lpstr>¿QUÉ HARÍAMOS EN CASO DE MEJORA O REDISEÑO?</vt:lpstr>
      <vt:lpstr>REFLEXIÓN FINAL</vt:lpstr>
      <vt:lpstr>¡GRACIAS POR SU ATENCIÓN!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ROMERO RAMIREZ</dc:creator>
  <cp:lastModifiedBy>ALEJANDRO ROMERO RAMIREZ</cp:lastModifiedBy>
  <cp:revision>28</cp:revision>
  <dcterms:created xsi:type="dcterms:W3CDTF">2024-09-04T14:36:10Z</dcterms:created>
  <dcterms:modified xsi:type="dcterms:W3CDTF">2024-09-04T21:06:06Z</dcterms:modified>
</cp:coreProperties>
</file>